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0" r:id="rId3"/>
    <p:sldId id="291" r:id="rId4"/>
    <p:sldId id="292" r:id="rId5"/>
    <p:sldId id="293" r:id="rId6"/>
    <p:sldId id="299" r:id="rId7"/>
    <p:sldId id="294" r:id="rId8"/>
    <p:sldId id="295" r:id="rId9"/>
    <p:sldId id="296" r:id="rId10"/>
    <p:sldId id="297" r:id="rId11"/>
    <p:sldId id="298" r:id="rId12"/>
    <p:sldId id="288" r:id="rId13"/>
    <p:sldId id="301" r:id="rId14"/>
    <p:sldId id="302" r:id="rId15"/>
    <p:sldId id="283" r:id="rId16"/>
    <p:sldId id="303" r:id="rId17"/>
    <p:sldId id="304" r:id="rId18"/>
    <p:sldId id="305" r:id="rId19"/>
    <p:sldId id="306" r:id="rId20"/>
    <p:sldId id="307" r:id="rId21"/>
    <p:sldId id="308" r:id="rId22"/>
    <p:sldId id="285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6ED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52" autoAdjust="0"/>
  </p:normalViewPr>
  <p:slideViewPr>
    <p:cSldViewPr snapToGrid="0" showGuides="1">
      <p:cViewPr varScale="1">
        <p:scale>
          <a:sx n="80" d="100"/>
          <a:sy n="80" d="100"/>
        </p:scale>
        <p:origin x="60" y="240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DF744-71B5-4200-9D8A-0B63CC262FF0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91CB8EF-6421-4783-B2B7-6097455E4CF6}">
      <dgm:prSet phldrT="[Текст]"/>
      <dgm:spPr>
        <a:xfrm rot="5400000">
          <a:off x="-112871" y="120679"/>
          <a:ext cx="752477" cy="526734"/>
        </a:xfrm>
        <a:prstGeom prst="chevron">
          <a:avLst/>
        </a:prstGeom>
      </dgm:spPr>
      <dgm:t>
        <a:bodyPr/>
        <a:lstStyle/>
        <a:p>
          <a:r>
            <a:rPr lang="ru-RU" smtClean="0">
              <a:latin typeface="Verdana"/>
              <a:ea typeface="+mn-ea"/>
              <a:cs typeface="+mn-cs"/>
            </a:rPr>
            <a:t>1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82AD3C66-3062-4C3F-9ACD-8750A421E339}" type="parTrans" cxnId="{9C7C3EA4-9D6B-4E22-882B-934CA7A17511}">
      <dgm:prSet/>
      <dgm:spPr/>
      <dgm:t>
        <a:bodyPr/>
        <a:lstStyle/>
        <a:p>
          <a:endParaRPr lang="ru-RU"/>
        </a:p>
      </dgm:t>
    </dgm:pt>
    <dgm:pt modelId="{F747E28F-5B42-4B4A-8C22-024A1794DDC3}" type="sibTrans" cxnId="{9C7C3EA4-9D6B-4E22-882B-934CA7A17511}">
      <dgm:prSet/>
      <dgm:spPr/>
      <dgm:t>
        <a:bodyPr/>
        <a:lstStyle/>
        <a:p>
          <a:endParaRPr lang="ru-RU"/>
        </a:p>
      </dgm:t>
    </dgm:pt>
    <dgm:pt modelId="{BA236213-CCD3-4D08-B5E9-B0F1F725731D}">
      <dgm:prSet phldrT="[Текст]" custT="1"/>
      <dgm:spPr>
        <a:xfrm rot="5400000">
          <a:off x="5834150" y="-5301741"/>
          <a:ext cx="493375" cy="11108207"/>
        </a:xfrm>
        <a:prstGeom prst="round2SameRect">
          <a:avLst/>
        </a:prstGeo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Уровень проработки проекта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EC2CAE68-42D9-48F5-809B-A1D1615FB393}" type="parTrans" cxnId="{6E7E6AF6-3245-471C-BB00-CEF4B1DAB8FB}">
      <dgm:prSet/>
      <dgm:spPr/>
      <dgm:t>
        <a:bodyPr/>
        <a:lstStyle/>
        <a:p>
          <a:endParaRPr lang="ru-RU"/>
        </a:p>
      </dgm:t>
    </dgm:pt>
    <dgm:pt modelId="{5DA86956-1E9D-4B58-B63A-A8C724556C9E}" type="sibTrans" cxnId="{6E7E6AF6-3245-471C-BB00-CEF4B1DAB8FB}">
      <dgm:prSet/>
      <dgm:spPr/>
      <dgm:t>
        <a:bodyPr/>
        <a:lstStyle/>
        <a:p>
          <a:endParaRPr lang="ru-RU"/>
        </a:p>
      </dgm:t>
    </dgm:pt>
    <dgm:pt modelId="{3DFFCC57-6FA3-4BDE-B9AB-DB40E8F0ABD4}">
      <dgm:prSet/>
      <dgm:spPr>
        <a:xfrm rot="5400000">
          <a:off x="-112871" y="1298785"/>
          <a:ext cx="752477" cy="526734"/>
        </a:xfrm>
        <a:prstGeom prst="chevron">
          <a:avLst/>
        </a:prstGeom>
      </dgm:spPr>
      <dgm:t>
        <a:bodyPr/>
        <a:lstStyle/>
        <a:p>
          <a:r>
            <a:rPr lang="ru-RU" smtClean="0">
              <a:latin typeface="Verdana"/>
              <a:ea typeface="+mn-ea"/>
              <a:cs typeface="+mn-cs"/>
            </a:rPr>
            <a:t>3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5B823F50-0988-4C2B-A11C-A7263FFE006D}" type="parTrans" cxnId="{FAA723D6-D30C-4D63-9A29-61E4BBED84FE}">
      <dgm:prSet/>
      <dgm:spPr/>
      <dgm:t>
        <a:bodyPr/>
        <a:lstStyle/>
        <a:p>
          <a:endParaRPr lang="ru-RU"/>
        </a:p>
      </dgm:t>
    </dgm:pt>
    <dgm:pt modelId="{87AB7286-C8D6-40FC-B14D-87BE601039D8}" type="sibTrans" cxnId="{FAA723D6-D30C-4D63-9A29-61E4BBED84FE}">
      <dgm:prSet/>
      <dgm:spPr/>
      <dgm:t>
        <a:bodyPr/>
        <a:lstStyle/>
        <a:p>
          <a:endParaRPr lang="ru-RU"/>
        </a:p>
      </dgm:t>
    </dgm:pt>
    <dgm:pt modelId="{265E49B2-5126-4C04-953C-5557970B2EE3}">
      <dgm:prSet/>
      <dgm:spPr>
        <a:xfrm rot="5400000">
          <a:off x="-112871" y="704289"/>
          <a:ext cx="752477" cy="526734"/>
        </a:xfrm>
        <a:prstGeom prst="chevron">
          <a:avLst/>
        </a:prstGeom>
      </dgm:spPr>
      <dgm:t>
        <a:bodyPr/>
        <a:lstStyle/>
        <a:p>
          <a:r>
            <a:rPr lang="ru-RU" dirty="0" smtClean="0">
              <a:latin typeface="Verdana"/>
              <a:ea typeface="+mn-ea"/>
              <a:cs typeface="+mn-cs"/>
            </a:rPr>
            <a:t>2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A6C57BB7-46B4-496D-8F54-821630297381}" type="parTrans" cxnId="{8B607FE0-B5AC-41B9-B667-06A008D9FCDE}">
      <dgm:prSet/>
      <dgm:spPr/>
      <dgm:t>
        <a:bodyPr/>
        <a:lstStyle/>
        <a:p>
          <a:endParaRPr lang="ru-RU"/>
        </a:p>
      </dgm:t>
    </dgm:pt>
    <dgm:pt modelId="{ACE93E3C-5BF3-4D36-9DB0-5634B4F6DAB1}" type="sibTrans" cxnId="{8B607FE0-B5AC-41B9-B667-06A008D9FCDE}">
      <dgm:prSet/>
      <dgm:spPr/>
      <dgm:t>
        <a:bodyPr/>
        <a:lstStyle/>
        <a:p>
          <a:endParaRPr lang="ru-RU"/>
        </a:p>
      </dgm:t>
    </dgm:pt>
    <dgm:pt modelId="{BC074661-E40C-4391-8598-41F4246A8449}">
      <dgm:prSet custT="1"/>
      <dgm:spPr>
        <a:xfrm rot="5400000">
          <a:off x="5846295" y="-4737343"/>
          <a:ext cx="469086" cy="11108207"/>
        </a:xfrm>
        <a:prstGeom prst="round2SameRect">
          <a:avLst/>
        </a:prstGeo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Квалификация Организации – Участника Конкурсного отбора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DEECF310-59DC-4674-9A98-B4582FD84C06}" type="parTrans" cxnId="{509D40C4-F158-45C4-B415-4DE4E4C5816C}">
      <dgm:prSet/>
      <dgm:spPr/>
      <dgm:t>
        <a:bodyPr/>
        <a:lstStyle/>
        <a:p>
          <a:endParaRPr lang="ru-RU"/>
        </a:p>
      </dgm:t>
    </dgm:pt>
    <dgm:pt modelId="{3801C267-49D4-44A7-89A6-C9DF04C2002E}" type="sibTrans" cxnId="{509D40C4-F158-45C4-B415-4DE4E4C5816C}">
      <dgm:prSet/>
      <dgm:spPr/>
      <dgm:t>
        <a:bodyPr/>
        <a:lstStyle/>
        <a:p>
          <a:endParaRPr lang="ru-RU"/>
        </a:p>
      </dgm:t>
    </dgm:pt>
    <dgm:pt modelId="{D0D39CBF-CC68-4A8F-B746-5983FCFDD569}">
      <dgm:prSet custT="1"/>
      <dgm:spPr>
        <a:xfrm rot="5400000">
          <a:off x="5819384" y="-4162307"/>
          <a:ext cx="522907" cy="11108207"/>
        </a:xfrm>
        <a:prstGeom prst="round2SameRect">
          <a:avLst/>
        </a:prstGeo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Значимость ожидаемых результатов проекта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A0D6C9C2-5333-4F8B-9818-FF9F55827E79}" type="parTrans" cxnId="{F163E9BA-CFB6-4FCA-9800-B4F4DF610429}">
      <dgm:prSet/>
      <dgm:spPr/>
      <dgm:t>
        <a:bodyPr/>
        <a:lstStyle/>
        <a:p>
          <a:endParaRPr lang="ru-RU"/>
        </a:p>
      </dgm:t>
    </dgm:pt>
    <dgm:pt modelId="{471AE38D-A6D0-4A67-800B-ADE74CFD0A97}" type="sibTrans" cxnId="{F163E9BA-CFB6-4FCA-9800-B4F4DF610429}">
      <dgm:prSet/>
      <dgm:spPr/>
      <dgm:t>
        <a:bodyPr/>
        <a:lstStyle/>
        <a:p>
          <a:endParaRPr lang="ru-RU"/>
        </a:p>
      </dgm:t>
    </dgm:pt>
    <dgm:pt modelId="{9EE14C58-2024-4DFC-9E77-538334367696}">
      <dgm:prSet custT="1"/>
      <dgm:spPr>
        <a:xfrm rot="5400000">
          <a:off x="5819384" y="-4162307"/>
          <a:ext cx="522907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Расширение портфеля программ профессионального обучения и ДПО - </a:t>
          </a:r>
          <a:r>
            <a:rPr lang="ru-RU" sz="1500" b="1" dirty="0" smtClean="0">
              <a:latin typeface="Verdana"/>
              <a:ea typeface="+mn-ea"/>
              <a:cs typeface="+mn-cs"/>
            </a:rPr>
            <a:t>60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3F711BCC-0BB6-4D78-A0F7-2CE3DDB6B043}" type="parTrans" cxnId="{78BD8CA6-FD28-427F-8FB2-0ECB09E70FC0}">
      <dgm:prSet/>
      <dgm:spPr/>
      <dgm:t>
        <a:bodyPr/>
        <a:lstStyle/>
        <a:p>
          <a:endParaRPr lang="ru-RU"/>
        </a:p>
      </dgm:t>
    </dgm:pt>
    <dgm:pt modelId="{FBEADD0B-152E-4703-BE57-122036970322}" type="sibTrans" cxnId="{78BD8CA6-FD28-427F-8FB2-0ECB09E70FC0}">
      <dgm:prSet/>
      <dgm:spPr/>
      <dgm:t>
        <a:bodyPr/>
        <a:lstStyle/>
        <a:p>
          <a:endParaRPr lang="ru-RU"/>
        </a:p>
      </dgm:t>
    </dgm:pt>
    <dgm:pt modelId="{F922B022-6B72-4BE1-97ED-02309A568129}">
      <dgm:prSet custT="1"/>
      <dgm:spPr>
        <a:xfrm rot="5400000">
          <a:off x="5846295" y="-4737343"/>
          <a:ext cx="469086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Опыт участия в масштабных программах и/или проектах в сфере СПО - </a:t>
          </a:r>
          <a:r>
            <a:rPr lang="ru-RU" sz="1500" b="1" dirty="0" smtClean="0">
              <a:latin typeface="Verdana"/>
              <a:ea typeface="+mn-ea"/>
              <a:cs typeface="+mn-cs"/>
            </a:rPr>
            <a:t>50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B2808BA0-414A-4CC3-8DBE-C0E695D44886}" type="parTrans" cxnId="{70445DAE-D737-46A2-A0FD-BD059B25ECFC}">
      <dgm:prSet/>
      <dgm:spPr/>
      <dgm:t>
        <a:bodyPr/>
        <a:lstStyle/>
        <a:p>
          <a:endParaRPr lang="ru-RU"/>
        </a:p>
      </dgm:t>
    </dgm:pt>
    <dgm:pt modelId="{F43BD4EC-D9B8-4FC8-8DCD-F212CB1273F2}" type="sibTrans" cxnId="{70445DAE-D737-46A2-A0FD-BD059B25ECFC}">
      <dgm:prSet/>
      <dgm:spPr/>
      <dgm:t>
        <a:bodyPr/>
        <a:lstStyle/>
        <a:p>
          <a:endParaRPr lang="ru-RU"/>
        </a:p>
      </dgm:t>
    </dgm:pt>
    <dgm:pt modelId="{5BE51EF1-4459-4F73-BF88-FBAD30236FF7}">
      <dgm:prSet custT="1"/>
      <dgm:spPr>
        <a:xfrm rot="5400000">
          <a:off x="5846295" y="-4737343"/>
          <a:ext cx="469086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Востребованность программ подготовки и выпускников на рынке труда - </a:t>
          </a:r>
          <a:r>
            <a:rPr lang="ru-RU" sz="1500" b="1" dirty="0" smtClean="0">
              <a:latin typeface="Verdana"/>
              <a:ea typeface="+mn-ea"/>
              <a:cs typeface="+mn-cs"/>
            </a:rPr>
            <a:t>90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4068C9FF-015C-4CC3-A47E-49703F438FD3}" type="parTrans" cxnId="{672B1D34-EACE-45E5-B029-E51BBED1DB09}">
      <dgm:prSet/>
      <dgm:spPr/>
      <dgm:t>
        <a:bodyPr/>
        <a:lstStyle/>
        <a:p>
          <a:endParaRPr lang="ru-RU"/>
        </a:p>
      </dgm:t>
    </dgm:pt>
    <dgm:pt modelId="{AB32EC18-98D7-46B9-9F12-4C9A9F0C2BC2}" type="sibTrans" cxnId="{672B1D34-EACE-45E5-B029-E51BBED1DB09}">
      <dgm:prSet/>
      <dgm:spPr/>
      <dgm:t>
        <a:bodyPr/>
        <a:lstStyle/>
        <a:p>
          <a:endParaRPr lang="ru-RU"/>
        </a:p>
      </dgm:t>
    </dgm:pt>
    <dgm:pt modelId="{BB698B4D-7222-4D2E-BA34-DA41A251736C}">
      <dgm:prSet custT="1"/>
      <dgm:spPr>
        <a:xfrm rot="5400000">
          <a:off x="5846295" y="-4737343"/>
          <a:ext cx="469086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Опыт и результативность участия обучающихся в олимпиадах и конкурсах      профессионального мастерства - </a:t>
          </a:r>
          <a:r>
            <a:rPr lang="ru-RU" sz="1500" b="1" dirty="0" smtClean="0">
              <a:latin typeface="Verdana"/>
              <a:ea typeface="+mn-ea"/>
              <a:cs typeface="+mn-cs"/>
            </a:rPr>
            <a:t>80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3C433A19-A56D-4E44-86F7-358F13C97DED}" type="parTrans" cxnId="{9F5EB0A7-4156-4124-8CE7-EFC46D37DC55}">
      <dgm:prSet/>
      <dgm:spPr/>
      <dgm:t>
        <a:bodyPr/>
        <a:lstStyle/>
        <a:p>
          <a:endParaRPr lang="ru-RU"/>
        </a:p>
      </dgm:t>
    </dgm:pt>
    <dgm:pt modelId="{14B3420D-0A40-4363-B3C3-85DCB3345DF8}" type="sibTrans" cxnId="{9F5EB0A7-4156-4124-8CE7-EFC46D37DC55}">
      <dgm:prSet/>
      <dgm:spPr/>
      <dgm:t>
        <a:bodyPr/>
        <a:lstStyle/>
        <a:p>
          <a:endParaRPr lang="ru-RU"/>
        </a:p>
      </dgm:t>
    </dgm:pt>
    <dgm:pt modelId="{AB0B2020-810B-4C14-8793-859E7589899B}">
      <dgm:prSet custT="1"/>
      <dgm:spPr>
        <a:xfrm rot="5400000">
          <a:off x="5819384" y="-4162307"/>
          <a:ext cx="522907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Развитие материально-технической базы Организации - </a:t>
          </a:r>
          <a:r>
            <a:rPr lang="ru-RU" sz="1500" b="1" dirty="0" smtClean="0">
              <a:latin typeface="Verdana"/>
              <a:ea typeface="+mn-ea"/>
              <a:cs typeface="+mn-cs"/>
            </a:rPr>
            <a:t>155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5914126B-BAA0-42F8-8345-E91F743D25AB}" type="parTrans" cxnId="{9A4C5943-7D72-4B4E-A1BA-6F390193DD4B}">
      <dgm:prSet/>
      <dgm:spPr/>
      <dgm:t>
        <a:bodyPr/>
        <a:lstStyle/>
        <a:p>
          <a:endParaRPr lang="ru-RU"/>
        </a:p>
      </dgm:t>
    </dgm:pt>
    <dgm:pt modelId="{960CDDE6-65EB-4A5E-9978-FF6DAF1DF02F}" type="sibTrans" cxnId="{9A4C5943-7D72-4B4E-A1BA-6F390193DD4B}">
      <dgm:prSet/>
      <dgm:spPr/>
      <dgm:t>
        <a:bodyPr/>
        <a:lstStyle/>
        <a:p>
          <a:endParaRPr lang="ru-RU"/>
        </a:p>
      </dgm:t>
    </dgm:pt>
    <dgm:pt modelId="{331A145B-F2A1-43FB-A012-BBEA3D550AA5}">
      <dgm:prSet custT="1"/>
      <dgm:spPr>
        <a:xfrm rot="5400000">
          <a:off x="5819384" y="-4162307"/>
          <a:ext cx="522907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Распространение инновационных технологий и методик обучения - </a:t>
          </a:r>
          <a:r>
            <a:rPr lang="ru-RU" sz="1500" b="1" dirty="0" smtClean="0">
              <a:latin typeface="Verdana"/>
              <a:ea typeface="+mn-ea"/>
              <a:cs typeface="+mn-cs"/>
            </a:rPr>
            <a:t>160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C632795C-2BFF-48A7-9C1C-5E060AD51024}" type="parTrans" cxnId="{6E3C9448-5A7A-46FF-971F-0E10B605F220}">
      <dgm:prSet/>
      <dgm:spPr/>
      <dgm:t>
        <a:bodyPr/>
        <a:lstStyle/>
        <a:p>
          <a:endParaRPr lang="ru-RU"/>
        </a:p>
      </dgm:t>
    </dgm:pt>
    <dgm:pt modelId="{83E09EF3-EB37-4B11-9ED0-D0D84C89DED3}" type="sibTrans" cxnId="{6E3C9448-5A7A-46FF-971F-0E10B605F220}">
      <dgm:prSet/>
      <dgm:spPr/>
      <dgm:t>
        <a:bodyPr/>
        <a:lstStyle/>
        <a:p>
          <a:endParaRPr lang="ru-RU"/>
        </a:p>
      </dgm:t>
    </dgm:pt>
    <dgm:pt modelId="{D922C347-57B0-474D-B90F-64B2F0E2DA45}">
      <dgm:prSet custT="1"/>
      <dgm:spPr>
        <a:xfrm rot="5400000">
          <a:off x="5819384" y="-4162307"/>
          <a:ext cx="522907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Влияние планируемых результатов проекта на развитие образовательной среды                     СПО в субъекте РФ - </a:t>
          </a:r>
          <a:r>
            <a:rPr lang="ru-RU" sz="1500" b="1" dirty="0" smtClean="0">
              <a:latin typeface="Verdana"/>
              <a:ea typeface="+mn-ea"/>
              <a:cs typeface="+mn-cs"/>
            </a:rPr>
            <a:t>100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9EF669A8-DBAE-4688-8F0C-B0ACDDC59931}" type="parTrans" cxnId="{E8794C5D-1F77-4669-8FC7-14F8CD45DB32}">
      <dgm:prSet/>
      <dgm:spPr/>
      <dgm:t>
        <a:bodyPr/>
        <a:lstStyle/>
        <a:p>
          <a:endParaRPr lang="ru-RU"/>
        </a:p>
      </dgm:t>
    </dgm:pt>
    <dgm:pt modelId="{634C2DE3-ADB1-4583-A3A6-888211BB5973}" type="sibTrans" cxnId="{E8794C5D-1F77-4669-8FC7-14F8CD45DB32}">
      <dgm:prSet/>
      <dgm:spPr/>
      <dgm:t>
        <a:bodyPr/>
        <a:lstStyle/>
        <a:p>
          <a:endParaRPr lang="ru-RU"/>
        </a:p>
      </dgm:t>
    </dgm:pt>
    <dgm:pt modelId="{A038E45A-3CB2-4554-8745-93C86330596E}">
      <dgm:prSet custT="1"/>
      <dgm:spPr>
        <a:xfrm rot="5400000">
          <a:off x="5846295" y="-4737343"/>
          <a:ext cx="469086" cy="11108207"/>
        </a:xfrm>
      </dgm:spPr>
      <dgm:t>
        <a:bodyPr/>
        <a:lstStyle/>
        <a:p>
          <a:r>
            <a:rPr lang="ru-RU" sz="1500" dirty="0" smtClean="0">
              <a:latin typeface="Verdana"/>
              <a:ea typeface="+mn-ea"/>
              <a:cs typeface="+mn-cs"/>
            </a:rPr>
            <a:t>Уровень развития стратегического партнерства с работодателями - </a:t>
          </a:r>
          <a:r>
            <a:rPr lang="ru-RU" sz="1500" b="1" dirty="0" smtClean="0">
              <a:latin typeface="Verdana"/>
              <a:ea typeface="+mn-ea"/>
              <a:cs typeface="+mn-cs"/>
            </a:rPr>
            <a:t>40</a:t>
          </a:r>
          <a:endParaRPr lang="ru-RU" sz="1500" b="1" dirty="0">
            <a:latin typeface="Verdana"/>
            <a:ea typeface="+mn-ea"/>
            <a:cs typeface="+mn-cs"/>
          </a:endParaRPr>
        </a:p>
      </dgm:t>
    </dgm:pt>
    <dgm:pt modelId="{22EC9181-7620-4284-80C2-18E306676D35}" type="parTrans" cxnId="{E614C81D-FF25-454A-A637-44CC85DB6EFC}">
      <dgm:prSet/>
      <dgm:spPr/>
      <dgm:t>
        <a:bodyPr/>
        <a:lstStyle/>
        <a:p>
          <a:endParaRPr lang="ru-RU"/>
        </a:p>
      </dgm:t>
    </dgm:pt>
    <dgm:pt modelId="{6AA0B08F-11E9-4C16-93B6-487B480D1847}" type="sibTrans" cxnId="{E614C81D-FF25-454A-A637-44CC85DB6EFC}">
      <dgm:prSet/>
      <dgm:spPr/>
      <dgm:t>
        <a:bodyPr/>
        <a:lstStyle/>
        <a:p>
          <a:endParaRPr lang="ru-RU"/>
        </a:p>
      </dgm:t>
    </dgm:pt>
    <dgm:pt modelId="{35700ECA-91DA-459B-BE0A-439A9D9F2C37}" type="pres">
      <dgm:prSet presAssocID="{754DF744-71B5-4200-9D8A-0B63CC262F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9D493D-6BCA-452D-B9E6-63E4DD38D13B}" type="pres">
      <dgm:prSet presAssocID="{291CB8EF-6421-4783-B2B7-6097455E4CF6}" presName="composite" presStyleCnt="0"/>
      <dgm:spPr/>
      <dgm:t>
        <a:bodyPr/>
        <a:lstStyle/>
        <a:p>
          <a:endParaRPr lang="ru-RU"/>
        </a:p>
      </dgm:t>
    </dgm:pt>
    <dgm:pt modelId="{6B4E60D4-5FB2-4B95-B306-D53EEDE7255D}" type="pres">
      <dgm:prSet presAssocID="{291CB8EF-6421-4783-B2B7-6097455E4CF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E9617-CD0F-46B4-AB61-AA72FA19F0B4}" type="pres">
      <dgm:prSet presAssocID="{291CB8EF-6421-4783-B2B7-6097455E4CF6}" presName="descendantText" presStyleLbl="alignAcc1" presStyleIdx="0" presStyleCnt="3" custScaleY="10000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2004B77-A16C-460F-8C06-4261D08250C6}" type="pres">
      <dgm:prSet presAssocID="{F747E28F-5B42-4B4A-8C22-024A1794DDC3}" presName="sp" presStyleCnt="0"/>
      <dgm:spPr/>
      <dgm:t>
        <a:bodyPr/>
        <a:lstStyle/>
        <a:p>
          <a:endParaRPr lang="ru-RU"/>
        </a:p>
      </dgm:t>
    </dgm:pt>
    <dgm:pt modelId="{1D9D1E20-A032-4705-87AC-39B62C8DF2A0}" type="pres">
      <dgm:prSet presAssocID="{265E49B2-5126-4C04-953C-5557970B2EE3}" presName="composite" presStyleCnt="0"/>
      <dgm:spPr/>
      <dgm:t>
        <a:bodyPr/>
        <a:lstStyle/>
        <a:p>
          <a:endParaRPr lang="ru-RU"/>
        </a:p>
      </dgm:t>
    </dgm:pt>
    <dgm:pt modelId="{29033DBA-C3B9-492C-A881-53528C77C5E3}" type="pres">
      <dgm:prSet presAssocID="{265E49B2-5126-4C04-953C-5557970B2EE3}" presName="parentText" presStyleLbl="alignNode1" presStyleIdx="1" presStyleCnt="3" custLinFactNeighborY="-12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FCC9E-3084-4B0E-8EE7-09924D79F5BF}" type="pres">
      <dgm:prSet presAssocID="{265E49B2-5126-4C04-953C-5557970B2EE3}" presName="descendantText" presStyleLbl="alignAcc1" presStyleIdx="1" presStyleCnt="3" custScaleY="121765" custLinFactNeighborY="-23628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06D977F0-10A7-4321-89A6-22D2A84DA4F0}" type="pres">
      <dgm:prSet presAssocID="{ACE93E3C-5BF3-4D36-9DB0-5634B4F6DAB1}" presName="sp" presStyleCnt="0"/>
      <dgm:spPr/>
      <dgm:t>
        <a:bodyPr/>
        <a:lstStyle/>
        <a:p>
          <a:endParaRPr lang="ru-RU"/>
        </a:p>
      </dgm:t>
    </dgm:pt>
    <dgm:pt modelId="{28D27D8A-1FF8-44EB-8DC1-34F184DD42A4}" type="pres">
      <dgm:prSet presAssocID="{3DFFCC57-6FA3-4BDE-B9AB-DB40E8F0ABD4}" presName="composite" presStyleCnt="0"/>
      <dgm:spPr/>
      <dgm:t>
        <a:bodyPr/>
        <a:lstStyle/>
        <a:p>
          <a:endParaRPr lang="ru-RU"/>
        </a:p>
      </dgm:t>
    </dgm:pt>
    <dgm:pt modelId="{3C40304F-B81F-4E3F-9B5C-149A2B4AA39B}" type="pres">
      <dgm:prSet presAssocID="{3DFFCC57-6FA3-4BDE-B9AB-DB40E8F0ABD4}" presName="parentText" presStyleLbl="alignNode1" presStyleIdx="2" presStyleCnt="3" custLinFactNeighborY="-264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97ED6-7365-46E3-B789-DEEB07A39F0D}" type="pres">
      <dgm:prSet presAssocID="{3DFFCC57-6FA3-4BDE-B9AB-DB40E8F0ABD4}" presName="descendantText" presStyleLbl="alignAcc1" presStyleIdx="2" presStyleCnt="3" custScaleY="148931" custLinFactNeighborY="-4853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95F94725-0F57-4401-A1EF-7D2075C99737}" type="presOf" srcId="{291CB8EF-6421-4783-B2B7-6097455E4CF6}" destId="{6B4E60D4-5FB2-4B95-B306-D53EEDE7255D}" srcOrd="0" destOrd="0" presId="urn:microsoft.com/office/officeart/2005/8/layout/chevron2"/>
    <dgm:cxn modelId="{6E7E6AF6-3245-471C-BB00-CEF4B1DAB8FB}" srcId="{291CB8EF-6421-4783-B2B7-6097455E4CF6}" destId="{BA236213-CCD3-4D08-B5E9-B0F1F725731D}" srcOrd="0" destOrd="0" parTransId="{EC2CAE68-42D9-48F5-809B-A1D1615FB393}" sibTransId="{5DA86956-1E9D-4B58-B63A-A8C724556C9E}"/>
    <dgm:cxn modelId="{8B78350A-D1CC-44F5-9CD7-DFC18CB3812D}" type="presOf" srcId="{F922B022-6B72-4BE1-97ED-02309A568129}" destId="{842FCC9E-3084-4B0E-8EE7-09924D79F5BF}" srcOrd="0" destOrd="1" presId="urn:microsoft.com/office/officeart/2005/8/layout/chevron2"/>
    <dgm:cxn modelId="{49E927FD-124D-4B66-8AA6-603073002711}" type="presOf" srcId="{BB698B4D-7222-4D2E-BA34-DA41A251736C}" destId="{842FCC9E-3084-4B0E-8EE7-09924D79F5BF}" srcOrd="0" destOrd="3" presId="urn:microsoft.com/office/officeart/2005/8/layout/chevron2"/>
    <dgm:cxn modelId="{70445DAE-D737-46A2-A0FD-BD059B25ECFC}" srcId="{BC074661-E40C-4391-8598-41F4246A8449}" destId="{F922B022-6B72-4BE1-97ED-02309A568129}" srcOrd="0" destOrd="0" parTransId="{B2808BA0-414A-4CC3-8DBE-C0E695D44886}" sibTransId="{F43BD4EC-D9B8-4FC8-8DCD-F212CB1273F2}"/>
    <dgm:cxn modelId="{0ABF6D67-DD06-4549-8AB6-D63D969AC098}" type="presOf" srcId="{A038E45A-3CB2-4554-8745-93C86330596E}" destId="{842FCC9E-3084-4B0E-8EE7-09924D79F5BF}" srcOrd="0" destOrd="4" presId="urn:microsoft.com/office/officeart/2005/8/layout/chevron2"/>
    <dgm:cxn modelId="{509D40C4-F158-45C4-B415-4DE4E4C5816C}" srcId="{265E49B2-5126-4C04-953C-5557970B2EE3}" destId="{BC074661-E40C-4391-8598-41F4246A8449}" srcOrd="0" destOrd="0" parTransId="{DEECF310-59DC-4674-9A98-B4582FD84C06}" sibTransId="{3801C267-49D4-44A7-89A6-C9DF04C2002E}"/>
    <dgm:cxn modelId="{8B607FE0-B5AC-41B9-B667-06A008D9FCDE}" srcId="{754DF744-71B5-4200-9D8A-0B63CC262FF0}" destId="{265E49B2-5126-4C04-953C-5557970B2EE3}" srcOrd="1" destOrd="0" parTransId="{A6C57BB7-46B4-496D-8F54-821630297381}" sibTransId="{ACE93E3C-5BF3-4D36-9DB0-5634B4F6DAB1}"/>
    <dgm:cxn modelId="{ECF54299-7B73-4432-B65D-C08134CCC1FD}" type="presOf" srcId="{265E49B2-5126-4C04-953C-5557970B2EE3}" destId="{29033DBA-C3B9-492C-A881-53528C77C5E3}" srcOrd="0" destOrd="0" presId="urn:microsoft.com/office/officeart/2005/8/layout/chevron2"/>
    <dgm:cxn modelId="{FAA723D6-D30C-4D63-9A29-61E4BBED84FE}" srcId="{754DF744-71B5-4200-9D8A-0B63CC262FF0}" destId="{3DFFCC57-6FA3-4BDE-B9AB-DB40E8F0ABD4}" srcOrd="2" destOrd="0" parTransId="{5B823F50-0988-4C2B-A11C-A7263FFE006D}" sibTransId="{87AB7286-C8D6-40FC-B14D-87BE601039D8}"/>
    <dgm:cxn modelId="{7B33AB3F-804A-4A38-8FBA-0A6C06E2F94D}" type="presOf" srcId="{D922C347-57B0-474D-B90F-64B2F0E2DA45}" destId="{80997ED6-7365-46E3-B789-DEEB07A39F0D}" srcOrd="0" destOrd="4" presId="urn:microsoft.com/office/officeart/2005/8/layout/chevron2"/>
    <dgm:cxn modelId="{E614C81D-FF25-454A-A637-44CC85DB6EFC}" srcId="{BC074661-E40C-4391-8598-41F4246A8449}" destId="{A038E45A-3CB2-4554-8745-93C86330596E}" srcOrd="3" destOrd="0" parTransId="{22EC9181-7620-4284-80C2-18E306676D35}" sibTransId="{6AA0B08F-11E9-4C16-93B6-487B480D1847}"/>
    <dgm:cxn modelId="{8A5A35B5-622B-4F4F-A0B2-D081440A8E0C}" type="presOf" srcId="{D0D39CBF-CC68-4A8F-B746-5983FCFDD569}" destId="{80997ED6-7365-46E3-B789-DEEB07A39F0D}" srcOrd="0" destOrd="0" presId="urn:microsoft.com/office/officeart/2005/8/layout/chevron2"/>
    <dgm:cxn modelId="{9C7C3EA4-9D6B-4E22-882B-934CA7A17511}" srcId="{754DF744-71B5-4200-9D8A-0B63CC262FF0}" destId="{291CB8EF-6421-4783-B2B7-6097455E4CF6}" srcOrd="0" destOrd="0" parTransId="{82AD3C66-3062-4C3F-9ACD-8750A421E339}" sibTransId="{F747E28F-5B42-4B4A-8C22-024A1794DDC3}"/>
    <dgm:cxn modelId="{49A3A03E-5977-41E5-B3F6-109F2D91ED87}" type="presOf" srcId="{9EE14C58-2024-4DFC-9E77-538334367696}" destId="{80997ED6-7365-46E3-B789-DEEB07A39F0D}" srcOrd="0" destOrd="1" presId="urn:microsoft.com/office/officeart/2005/8/layout/chevron2"/>
    <dgm:cxn modelId="{78BD8CA6-FD28-427F-8FB2-0ECB09E70FC0}" srcId="{D0D39CBF-CC68-4A8F-B746-5983FCFDD569}" destId="{9EE14C58-2024-4DFC-9E77-538334367696}" srcOrd="0" destOrd="0" parTransId="{3F711BCC-0BB6-4D78-A0F7-2CE3DDB6B043}" sibTransId="{FBEADD0B-152E-4703-BE57-122036970322}"/>
    <dgm:cxn modelId="{388E07DE-029A-41E2-BD54-6B463DF7B1D8}" type="presOf" srcId="{AB0B2020-810B-4C14-8793-859E7589899B}" destId="{80997ED6-7365-46E3-B789-DEEB07A39F0D}" srcOrd="0" destOrd="2" presId="urn:microsoft.com/office/officeart/2005/8/layout/chevron2"/>
    <dgm:cxn modelId="{8D27FFB1-603F-4D09-B1D3-2BEDA85BFB63}" type="presOf" srcId="{5BE51EF1-4459-4F73-BF88-FBAD30236FF7}" destId="{842FCC9E-3084-4B0E-8EE7-09924D79F5BF}" srcOrd="0" destOrd="2" presId="urn:microsoft.com/office/officeart/2005/8/layout/chevron2"/>
    <dgm:cxn modelId="{672B1D34-EACE-45E5-B029-E51BBED1DB09}" srcId="{BC074661-E40C-4391-8598-41F4246A8449}" destId="{5BE51EF1-4459-4F73-BF88-FBAD30236FF7}" srcOrd="1" destOrd="0" parTransId="{4068C9FF-015C-4CC3-A47E-49703F438FD3}" sibTransId="{AB32EC18-98D7-46B9-9F12-4C9A9F0C2BC2}"/>
    <dgm:cxn modelId="{E8794C5D-1F77-4669-8FC7-14F8CD45DB32}" srcId="{D0D39CBF-CC68-4A8F-B746-5983FCFDD569}" destId="{D922C347-57B0-474D-B90F-64B2F0E2DA45}" srcOrd="3" destOrd="0" parTransId="{9EF669A8-DBAE-4688-8F0C-B0ACDDC59931}" sibTransId="{634C2DE3-ADB1-4583-A3A6-888211BB5973}"/>
    <dgm:cxn modelId="{765D05E5-128F-4969-80A6-EA7AA21BABA7}" type="presOf" srcId="{331A145B-F2A1-43FB-A012-BBEA3D550AA5}" destId="{80997ED6-7365-46E3-B789-DEEB07A39F0D}" srcOrd="0" destOrd="3" presId="urn:microsoft.com/office/officeart/2005/8/layout/chevron2"/>
    <dgm:cxn modelId="{7BB38408-F9E8-4557-A480-9057E641E946}" type="presOf" srcId="{BC074661-E40C-4391-8598-41F4246A8449}" destId="{842FCC9E-3084-4B0E-8EE7-09924D79F5BF}" srcOrd="0" destOrd="0" presId="urn:microsoft.com/office/officeart/2005/8/layout/chevron2"/>
    <dgm:cxn modelId="{9A4C5943-7D72-4B4E-A1BA-6F390193DD4B}" srcId="{D0D39CBF-CC68-4A8F-B746-5983FCFDD569}" destId="{AB0B2020-810B-4C14-8793-859E7589899B}" srcOrd="1" destOrd="0" parTransId="{5914126B-BAA0-42F8-8345-E91F743D25AB}" sibTransId="{960CDDE6-65EB-4A5E-9978-FF6DAF1DF02F}"/>
    <dgm:cxn modelId="{0C3AB98D-4D40-4074-BADC-666320F371D5}" type="presOf" srcId="{3DFFCC57-6FA3-4BDE-B9AB-DB40E8F0ABD4}" destId="{3C40304F-B81F-4E3F-9B5C-149A2B4AA39B}" srcOrd="0" destOrd="0" presId="urn:microsoft.com/office/officeart/2005/8/layout/chevron2"/>
    <dgm:cxn modelId="{F163E9BA-CFB6-4FCA-9800-B4F4DF610429}" srcId="{3DFFCC57-6FA3-4BDE-B9AB-DB40E8F0ABD4}" destId="{D0D39CBF-CC68-4A8F-B746-5983FCFDD569}" srcOrd="0" destOrd="0" parTransId="{A0D6C9C2-5333-4F8B-9818-FF9F55827E79}" sibTransId="{471AE38D-A6D0-4A67-800B-ADE74CFD0A97}"/>
    <dgm:cxn modelId="{046D1F52-2AA1-4F0E-B1AC-E70E0B0CC4FF}" type="presOf" srcId="{754DF744-71B5-4200-9D8A-0B63CC262FF0}" destId="{35700ECA-91DA-459B-BE0A-439A9D9F2C37}" srcOrd="0" destOrd="0" presId="urn:microsoft.com/office/officeart/2005/8/layout/chevron2"/>
    <dgm:cxn modelId="{9F5EB0A7-4156-4124-8CE7-EFC46D37DC55}" srcId="{BC074661-E40C-4391-8598-41F4246A8449}" destId="{BB698B4D-7222-4D2E-BA34-DA41A251736C}" srcOrd="2" destOrd="0" parTransId="{3C433A19-A56D-4E44-86F7-358F13C97DED}" sibTransId="{14B3420D-0A40-4363-B3C3-85DCB3345DF8}"/>
    <dgm:cxn modelId="{6E3C9448-5A7A-46FF-971F-0E10B605F220}" srcId="{D0D39CBF-CC68-4A8F-B746-5983FCFDD569}" destId="{331A145B-F2A1-43FB-A012-BBEA3D550AA5}" srcOrd="2" destOrd="0" parTransId="{C632795C-2BFF-48A7-9C1C-5E060AD51024}" sibTransId="{83E09EF3-EB37-4B11-9ED0-D0D84C89DED3}"/>
    <dgm:cxn modelId="{FE6B51AC-E4C8-4636-AF63-F309F4621116}" type="presOf" srcId="{BA236213-CCD3-4D08-B5E9-B0F1F725731D}" destId="{863E9617-CD0F-46B4-AB61-AA72FA19F0B4}" srcOrd="0" destOrd="0" presId="urn:microsoft.com/office/officeart/2005/8/layout/chevron2"/>
    <dgm:cxn modelId="{62E6D5D0-C4E6-44CB-85A9-62C3C39F298F}" type="presParOf" srcId="{35700ECA-91DA-459B-BE0A-439A9D9F2C37}" destId="{169D493D-6BCA-452D-B9E6-63E4DD38D13B}" srcOrd="0" destOrd="0" presId="urn:microsoft.com/office/officeart/2005/8/layout/chevron2"/>
    <dgm:cxn modelId="{9E326220-8C28-4637-98D7-9B4D8FC47B71}" type="presParOf" srcId="{169D493D-6BCA-452D-B9E6-63E4DD38D13B}" destId="{6B4E60D4-5FB2-4B95-B306-D53EEDE7255D}" srcOrd="0" destOrd="0" presId="urn:microsoft.com/office/officeart/2005/8/layout/chevron2"/>
    <dgm:cxn modelId="{3FC2AAE3-8D9A-46FA-A4CA-8951D6CE28A7}" type="presParOf" srcId="{169D493D-6BCA-452D-B9E6-63E4DD38D13B}" destId="{863E9617-CD0F-46B4-AB61-AA72FA19F0B4}" srcOrd="1" destOrd="0" presId="urn:microsoft.com/office/officeart/2005/8/layout/chevron2"/>
    <dgm:cxn modelId="{B959A0A8-2486-480C-AA89-CBAEE20A7544}" type="presParOf" srcId="{35700ECA-91DA-459B-BE0A-439A9D9F2C37}" destId="{52004B77-A16C-460F-8C06-4261D08250C6}" srcOrd="1" destOrd="0" presId="urn:microsoft.com/office/officeart/2005/8/layout/chevron2"/>
    <dgm:cxn modelId="{CFC33820-F348-41FC-A4DA-53BF1F64F529}" type="presParOf" srcId="{35700ECA-91DA-459B-BE0A-439A9D9F2C37}" destId="{1D9D1E20-A032-4705-87AC-39B62C8DF2A0}" srcOrd="2" destOrd="0" presId="urn:microsoft.com/office/officeart/2005/8/layout/chevron2"/>
    <dgm:cxn modelId="{D40DE5B4-59BE-485A-8850-65B7A1FC4F0E}" type="presParOf" srcId="{1D9D1E20-A032-4705-87AC-39B62C8DF2A0}" destId="{29033DBA-C3B9-492C-A881-53528C77C5E3}" srcOrd="0" destOrd="0" presId="urn:microsoft.com/office/officeart/2005/8/layout/chevron2"/>
    <dgm:cxn modelId="{C7C028EE-4721-4F02-B539-19D6E9182527}" type="presParOf" srcId="{1D9D1E20-A032-4705-87AC-39B62C8DF2A0}" destId="{842FCC9E-3084-4B0E-8EE7-09924D79F5BF}" srcOrd="1" destOrd="0" presId="urn:microsoft.com/office/officeart/2005/8/layout/chevron2"/>
    <dgm:cxn modelId="{3B23D31B-B114-4AD1-8BB1-A23EE520B43C}" type="presParOf" srcId="{35700ECA-91DA-459B-BE0A-439A9D9F2C37}" destId="{06D977F0-10A7-4321-89A6-22D2A84DA4F0}" srcOrd="3" destOrd="0" presId="urn:microsoft.com/office/officeart/2005/8/layout/chevron2"/>
    <dgm:cxn modelId="{2AF06D84-D210-4934-9F5F-B648D922B738}" type="presParOf" srcId="{35700ECA-91DA-459B-BE0A-439A9D9F2C37}" destId="{28D27D8A-1FF8-44EB-8DC1-34F184DD42A4}" srcOrd="4" destOrd="0" presId="urn:microsoft.com/office/officeart/2005/8/layout/chevron2"/>
    <dgm:cxn modelId="{2D2809CA-C7BC-4DAA-808C-BFE01BFA3D4D}" type="presParOf" srcId="{28D27D8A-1FF8-44EB-8DC1-34F184DD42A4}" destId="{3C40304F-B81F-4E3F-9B5C-149A2B4AA39B}" srcOrd="0" destOrd="0" presId="urn:microsoft.com/office/officeart/2005/8/layout/chevron2"/>
    <dgm:cxn modelId="{3F8FEDCC-BCAD-46A6-A436-A2C00F5C17D2}" type="presParOf" srcId="{28D27D8A-1FF8-44EB-8DC1-34F184DD42A4}" destId="{80997ED6-7365-46E3-B789-DEEB07A39F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DF744-71B5-4200-9D8A-0B63CC262F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91CB8EF-6421-4783-B2B7-6097455E4CF6}">
      <dgm:prSet phldrT="[Текст]" custT="1"/>
      <dgm:spPr>
        <a:xfrm rot="5400000">
          <a:off x="-112871" y="120679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Обеспечение закупки оборудования и обучение преподавателей.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82AD3C66-3062-4C3F-9ACD-8750A421E339}" type="parTrans" cxnId="{9C7C3EA4-9D6B-4E22-882B-934CA7A17511}">
      <dgm:prSet/>
      <dgm:spPr/>
      <dgm:t>
        <a:bodyPr/>
        <a:lstStyle/>
        <a:p>
          <a:endParaRPr lang="ru-RU"/>
        </a:p>
      </dgm:t>
    </dgm:pt>
    <dgm:pt modelId="{F747E28F-5B42-4B4A-8C22-024A1794DDC3}" type="sibTrans" cxnId="{9C7C3EA4-9D6B-4E22-882B-934CA7A17511}">
      <dgm:prSet/>
      <dgm:spPr/>
      <dgm:t>
        <a:bodyPr/>
        <a:lstStyle/>
        <a:p>
          <a:endParaRPr lang="ru-RU"/>
        </a:p>
      </dgm:t>
    </dgm:pt>
    <dgm:pt modelId="{3DFFCC57-6FA3-4BDE-B9AB-DB40E8F0ABD4}">
      <dgm:prSet custT="1"/>
      <dgm:spPr>
        <a:xfrm rot="5400000">
          <a:off x="-112871" y="1298785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Внесение изменений в образовательные программы по пяти специальностям, внедрение изучения информационно-аналитической медицинской системы «Квазар» в условиях цифровой экономики, технологий оказания паллиативной медицинской помощи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5B823F50-0988-4C2B-A11C-A7263FFE006D}" type="parTrans" cxnId="{FAA723D6-D30C-4D63-9A29-61E4BBED84FE}">
      <dgm:prSet/>
      <dgm:spPr/>
      <dgm:t>
        <a:bodyPr/>
        <a:lstStyle/>
        <a:p>
          <a:endParaRPr lang="ru-RU"/>
        </a:p>
      </dgm:t>
    </dgm:pt>
    <dgm:pt modelId="{87AB7286-C8D6-40FC-B14D-87BE601039D8}" type="sibTrans" cxnId="{FAA723D6-D30C-4D63-9A29-61E4BBED84FE}">
      <dgm:prSet/>
      <dgm:spPr/>
      <dgm:t>
        <a:bodyPr/>
        <a:lstStyle/>
        <a:p>
          <a:endParaRPr lang="ru-RU"/>
        </a:p>
      </dgm:t>
    </dgm:pt>
    <dgm:pt modelId="{265E49B2-5126-4C04-953C-5557970B2EE3}">
      <dgm:prSet custT="1"/>
      <dgm:spPr>
        <a:xfrm rot="5400000">
          <a:off x="-112871" y="704289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Внесение изменений в программу развития и программу модернизации ГАПОУ «ЛМК» по созданию мастерских для опережающей подготовки специалистов, в том числе для инвалидов и лиц с ОВЗ</a:t>
          </a:r>
          <a:endParaRPr lang="ru-RU" dirty="0">
            <a:latin typeface="Verdana"/>
            <a:ea typeface="+mn-ea"/>
            <a:cs typeface="+mn-cs"/>
          </a:endParaRPr>
        </a:p>
      </dgm:t>
    </dgm:pt>
    <dgm:pt modelId="{A6C57BB7-46B4-496D-8F54-821630297381}" type="parTrans" cxnId="{8B607FE0-B5AC-41B9-B667-06A008D9FCDE}">
      <dgm:prSet/>
      <dgm:spPr/>
      <dgm:t>
        <a:bodyPr/>
        <a:lstStyle/>
        <a:p>
          <a:endParaRPr lang="ru-RU"/>
        </a:p>
      </dgm:t>
    </dgm:pt>
    <dgm:pt modelId="{ACE93E3C-5BF3-4D36-9DB0-5634B4F6DAB1}" type="sibTrans" cxnId="{8B607FE0-B5AC-41B9-B667-06A008D9FCDE}">
      <dgm:prSet/>
      <dgm:spPr/>
      <dgm:t>
        <a:bodyPr/>
        <a:lstStyle/>
        <a:p>
          <a:endParaRPr lang="ru-RU"/>
        </a:p>
      </dgm:t>
    </dgm:pt>
    <dgm:pt modelId="{F49A8927-7B59-4B06-BDB9-22D0CDBC627F}">
      <dgm:prSet custT="1"/>
      <dgm:spPr>
        <a:xfrm rot="5400000">
          <a:off x="-112871" y="1298785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Организация и проведение региональных чемпионатов Ворлдскиллс Россия, Абилимпикс, Всероссийских олимпиад, конкурсов профессионального мастерства и процедуры первичной аккредитации специалистов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4386D058-60A3-44B9-9458-26803D9A434B}" type="parTrans" cxnId="{5325D63C-7E93-4DF9-85EC-3F09DAC2BAFA}">
      <dgm:prSet/>
      <dgm:spPr/>
      <dgm:t>
        <a:bodyPr/>
        <a:lstStyle/>
        <a:p>
          <a:endParaRPr lang="ru-RU"/>
        </a:p>
      </dgm:t>
    </dgm:pt>
    <dgm:pt modelId="{9763D952-48AF-4CC0-B03B-693F85178D00}" type="sibTrans" cxnId="{5325D63C-7E93-4DF9-85EC-3F09DAC2BAFA}">
      <dgm:prSet/>
      <dgm:spPr/>
      <dgm:t>
        <a:bodyPr/>
        <a:lstStyle/>
        <a:p>
          <a:endParaRPr lang="ru-RU"/>
        </a:p>
      </dgm:t>
    </dgm:pt>
    <dgm:pt modelId="{5DAF04F4-C732-4F2C-8C95-DA61FF31457E}" type="pres">
      <dgm:prSet presAssocID="{754DF744-71B5-4200-9D8A-0B63CC262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CF8B26-25BC-4D1C-A762-98E028CE6F6F}" type="pres">
      <dgm:prSet presAssocID="{754DF744-71B5-4200-9D8A-0B63CC262FF0}" presName="Name1" presStyleCnt="0"/>
      <dgm:spPr/>
    </dgm:pt>
    <dgm:pt modelId="{343B1CE1-7F31-4366-8FC5-FBFD0B91BE2E}" type="pres">
      <dgm:prSet presAssocID="{754DF744-71B5-4200-9D8A-0B63CC262FF0}" presName="cycle" presStyleCnt="0"/>
      <dgm:spPr/>
    </dgm:pt>
    <dgm:pt modelId="{64A15BCD-2315-4C8B-AD51-C1E24695B7B0}" type="pres">
      <dgm:prSet presAssocID="{754DF744-71B5-4200-9D8A-0B63CC262FF0}" presName="srcNode" presStyleLbl="node1" presStyleIdx="0" presStyleCnt="4"/>
      <dgm:spPr/>
    </dgm:pt>
    <dgm:pt modelId="{064AEBF8-A223-49E1-8F55-7EF4BD3FFA51}" type="pres">
      <dgm:prSet presAssocID="{754DF744-71B5-4200-9D8A-0B63CC262FF0}" presName="conn" presStyleLbl="parChTrans1D2" presStyleIdx="0" presStyleCnt="1"/>
      <dgm:spPr/>
      <dgm:t>
        <a:bodyPr/>
        <a:lstStyle/>
        <a:p>
          <a:endParaRPr lang="ru-RU"/>
        </a:p>
      </dgm:t>
    </dgm:pt>
    <dgm:pt modelId="{9FBFFEA9-5341-4D57-8A87-01B070BE8646}" type="pres">
      <dgm:prSet presAssocID="{754DF744-71B5-4200-9D8A-0B63CC262FF0}" presName="extraNode" presStyleLbl="node1" presStyleIdx="0" presStyleCnt="4"/>
      <dgm:spPr/>
    </dgm:pt>
    <dgm:pt modelId="{E81445E1-35D9-44DE-B596-6F2A6804E4E4}" type="pres">
      <dgm:prSet presAssocID="{754DF744-71B5-4200-9D8A-0B63CC262FF0}" presName="dstNode" presStyleLbl="node1" presStyleIdx="0" presStyleCnt="4"/>
      <dgm:spPr/>
    </dgm:pt>
    <dgm:pt modelId="{8D4C80F9-2465-4A38-AA0C-DDB78A4AB912}" type="pres">
      <dgm:prSet presAssocID="{291CB8EF-6421-4783-B2B7-6097455E4CF6}" presName="text_1" presStyleLbl="node1" presStyleIdx="0" presStyleCnt="4" custScaleY="12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B45E-0E4A-4186-BB8C-F6D2C269C76E}" type="pres">
      <dgm:prSet presAssocID="{291CB8EF-6421-4783-B2B7-6097455E4CF6}" presName="accent_1" presStyleCnt="0"/>
      <dgm:spPr/>
    </dgm:pt>
    <dgm:pt modelId="{D2031C7C-8849-4EA1-ABBD-E722EA7A33B8}" type="pres">
      <dgm:prSet presAssocID="{291CB8EF-6421-4783-B2B7-6097455E4CF6}" presName="accentRepeatNode" presStyleLbl="solidFgAcc1" presStyleIdx="0" presStyleCnt="4"/>
      <dgm:spPr/>
    </dgm:pt>
    <dgm:pt modelId="{62D3FEF7-0CC6-4D09-A934-C35C1C83768E}" type="pres">
      <dgm:prSet presAssocID="{265E49B2-5126-4C04-953C-5557970B2EE3}" presName="text_2" presStyleLbl="node1" presStyleIdx="1" presStyleCnt="4" custScaleY="120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B8E7F-AF93-441C-AD43-2F6BFC33ED6E}" type="pres">
      <dgm:prSet presAssocID="{265E49B2-5126-4C04-953C-5557970B2EE3}" presName="accent_2" presStyleCnt="0"/>
      <dgm:spPr/>
    </dgm:pt>
    <dgm:pt modelId="{8A063073-85E4-4A15-9A3A-7FD95C1B486A}" type="pres">
      <dgm:prSet presAssocID="{265E49B2-5126-4C04-953C-5557970B2EE3}" presName="accentRepeatNode" presStyleLbl="solidFgAcc1" presStyleIdx="1" presStyleCnt="4"/>
      <dgm:spPr/>
    </dgm:pt>
    <dgm:pt modelId="{D892B431-EE9A-411F-A841-C852FCE87B17}" type="pres">
      <dgm:prSet presAssocID="{3DFFCC57-6FA3-4BDE-B9AB-DB40E8F0ABD4}" presName="text_3" presStyleLbl="node1" presStyleIdx="2" presStyleCnt="4" custScaleY="11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54968-9C87-4980-A99A-8D2D4402C8A6}" type="pres">
      <dgm:prSet presAssocID="{3DFFCC57-6FA3-4BDE-B9AB-DB40E8F0ABD4}" presName="accent_3" presStyleCnt="0"/>
      <dgm:spPr/>
    </dgm:pt>
    <dgm:pt modelId="{B72B1DEA-B8CA-4202-91D7-AC8649C0CBE4}" type="pres">
      <dgm:prSet presAssocID="{3DFFCC57-6FA3-4BDE-B9AB-DB40E8F0ABD4}" presName="accentRepeatNode" presStyleLbl="solidFgAcc1" presStyleIdx="2" presStyleCnt="4"/>
      <dgm:spPr/>
    </dgm:pt>
    <dgm:pt modelId="{16485F7B-B395-4B47-9615-EFD3E35576DC}" type="pres">
      <dgm:prSet presAssocID="{F49A8927-7B59-4B06-BDB9-22D0CDBC627F}" presName="text_4" presStyleLbl="node1" presStyleIdx="3" presStyleCnt="4" custScaleY="128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85C58-DF5D-4B77-BE1B-74E73ABC6613}" type="pres">
      <dgm:prSet presAssocID="{F49A8927-7B59-4B06-BDB9-22D0CDBC627F}" presName="accent_4" presStyleCnt="0"/>
      <dgm:spPr/>
    </dgm:pt>
    <dgm:pt modelId="{4C659D10-294B-4BA5-843E-75996BFB96DE}" type="pres">
      <dgm:prSet presAssocID="{F49A8927-7B59-4B06-BDB9-22D0CDBC627F}" presName="accentRepeatNode" presStyleLbl="solidFgAcc1" presStyleIdx="3" presStyleCnt="4"/>
      <dgm:spPr/>
    </dgm:pt>
  </dgm:ptLst>
  <dgm:cxnLst>
    <dgm:cxn modelId="{539F783A-C6D2-47D0-A8F0-D41142ED6C50}" type="presOf" srcId="{3DFFCC57-6FA3-4BDE-B9AB-DB40E8F0ABD4}" destId="{D892B431-EE9A-411F-A841-C852FCE87B17}" srcOrd="0" destOrd="0" presId="urn:microsoft.com/office/officeart/2008/layout/VerticalCurvedList"/>
    <dgm:cxn modelId="{1313815C-1799-425E-8517-353A5D4BA129}" type="presOf" srcId="{754DF744-71B5-4200-9D8A-0B63CC262FF0}" destId="{5DAF04F4-C732-4F2C-8C95-DA61FF31457E}" srcOrd="0" destOrd="0" presId="urn:microsoft.com/office/officeart/2008/layout/VerticalCurvedList"/>
    <dgm:cxn modelId="{1EFF9C40-A8A8-43A1-BCA4-22C84E62D2E5}" type="presOf" srcId="{265E49B2-5126-4C04-953C-5557970B2EE3}" destId="{62D3FEF7-0CC6-4D09-A934-C35C1C83768E}" srcOrd="0" destOrd="0" presId="urn:microsoft.com/office/officeart/2008/layout/VerticalCurvedList"/>
    <dgm:cxn modelId="{FAA723D6-D30C-4D63-9A29-61E4BBED84FE}" srcId="{754DF744-71B5-4200-9D8A-0B63CC262FF0}" destId="{3DFFCC57-6FA3-4BDE-B9AB-DB40E8F0ABD4}" srcOrd="2" destOrd="0" parTransId="{5B823F50-0988-4C2B-A11C-A7263FFE006D}" sibTransId="{87AB7286-C8D6-40FC-B14D-87BE601039D8}"/>
    <dgm:cxn modelId="{8B607FE0-B5AC-41B9-B667-06A008D9FCDE}" srcId="{754DF744-71B5-4200-9D8A-0B63CC262FF0}" destId="{265E49B2-5126-4C04-953C-5557970B2EE3}" srcOrd="1" destOrd="0" parTransId="{A6C57BB7-46B4-496D-8F54-821630297381}" sibTransId="{ACE93E3C-5BF3-4D36-9DB0-5634B4F6DAB1}"/>
    <dgm:cxn modelId="{5325D63C-7E93-4DF9-85EC-3F09DAC2BAFA}" srcId="{754DF744-71B5-4200-9D8A-0B63CC262FF0}" destId="{F49A8927-7B59-4B06-BDB9-22D0CDBC627F}" srcOrd="3" destOrd="0" parTransId="{4386D058-60A3-44B9-9458-26803D9A434B}" sibTransId="{9763D952-48AF-4CC0-B03B-693F85178D00}"/>
    <dgm:cxn modelId="{9C7C3EA4-9D6B-4E22-882B-934CA7A17511}" srcId="{754DF744-71B5-4200-9D8A-0B63CC262FF0}" destId="{291CB8EF-6421-4783-B2B7-6097455E4CF6}" srcOrd="0" destOrd="0" parTransId="{82AD3C66-3062-4C3F-9ACD-8750A421E339}" sibTransId="{F747E28F-5B42-4B4A-8C22-024A1794DDC3}"/>
    <dgm:cxn modelId="{71EFEEEA-1570-487F-B7B0-6A22D7809D18}" type="presOf" srcId="{291CB8EF-6421-4783-B2B7-6097455E4CF6}" destId="{8D4C80F9-2465-4A38-AA0C-DDB78A4AB912}" srcOrd="0" destOrd="0" presId="urn:microsoft.com/office/officeart/2008/layout/VerticalCurvedList"/>
    <dgm:cxn modelId="{B261D018-26B9-4964-AF69-93DDDAA136E5}" type="presOf" srcId="{F49A8927-7B59-4B06-BDB9-22D0CDBC627F}" destId="{16485F7B-B395-4B47-9615-EFD3E35576DC}" srcOrd="0" destOrd="0" presId="urn:microsoft.com/office/officeart/2008/layout/VerticalCurvedList"/>
    <dgm:cxn modelId="{DC1C4CFB-9B0F-4BFB-A576-2354185671EE}" type="presOf" srcId="{F747E28F-5B42-4B4A-8C22-024A1794DDC3}" destId="{064AEBF8-A223-49E1-8F55-7EF4BD3FFA51}" srcOrd="0" destOrd="0" presId="urn:microsoft.com/office/officeart/2008/layout/VerticalCurvedList"/>
    <dgm:cxn modelId="{213E6FD9-4001-4930-988F-0C1E73E65389}" type="presParOf" srcId="{5DAF04F4-C732-4F2C-8C95-DA61FF31457E}" destId="{3BCF8B26-25BC-4D1C-A762-98E028CE6F6F}" srcOrd="0" destOrd="0" presId="urn:microsoft.com/office/officeart/2008/layout/VerticalCurvedList"/>
    <dgm:cxn modelId="{6B7720E9-B978-4A2E-B5EA-43DB04189732}" type="presParOf" srcId="{3BCF8B26-25BC-4D1C-A762-98E028CE6F6F}" destId="{343B1CE1-7F31-4366-8FC5-FBFD0B91BE2E}" srcOrd="0" destOrd="0" presId="urn:microsoft.com/office/officeart/2008/layout/VerticalCurvedList"/>
    <dgm:cxn modelId="{14BE476B-F0CD-4ADE-96DC-070789226B83}" type="presParOf" srcId="{343B1CE1-7F31-4366-8FC5-FBFD0B91BE2E}" destId="{64A15BCD-2315-4C8B-AD51-C1E24695B7B0}" srcOrd="0" destOrd="0" presId="urn:microsoft.com/office/officeart/2008/layout/VerticalCurvedList"/>
    <dgm:cxn modelId="{78BC8E2D-0003-4E77-8A23-F74687B16A1E}" type="presParOf" srcId="{343B1CE1-7F31-4366-8FC5-FBFD0B91BE2E}" destId="{064AEBF8-A223-49E1-8F55-7EF4BD3FFA51}" srcOrd="1" destOrd="0" presId="urn:microsoft.com/office/officeart/2008/layout/VerticalCurvedList"/>
    <dgm:cxn modelId="{45BE636E-A219-43FC-A8DE-9675E8CA54A4}" type="presParOf" srcId="{343B1CE1-7F31-4366-8FC5-FBFD0B91BE2E}" destId="{9FBFFEA9-5341-4D57-8A87-01B070BE8646}" srcOrd="2" destOrd="0" presId="urn:microsoft.com/office/officeart/2008/layout/VerticalCurvedList"/>
    <dgm:cxn modelId="{4496621D-3D4E-4B4B-B198-9C02E8B79DAA}" type="presParOf" srcId="{343B1CE1-7F31-4366-8FC5-FBFD0B91BE2E}" destId="{E81445E1-35D9-44DE-B596-6F2A6804E4E4}" srcOrd="3" destOrd="0" presId="urn:microsoft.com/office/officeart/2008/layout/VerticalCurvedList"/>
    <dgm:cxn modelId="{1944BCA9-F431-483F-A866-1F88C3FD0AFF}" type="presParOf" srcId="{3BCF8B26-25BC-4D1C-A762-98E028CE6F6F}" destId="{8D4C80F9-2465-4A38-AA0C-DDB78A4AB912}" srcOrd="1" destOrd="0" presId="urn:microsoft.com/office/officeart/2008/layout/VerticalCurvedList"/>
    <dgm:cxn modelId="{A1B57612-55D3-4779-B439-A85D4CF78485}" type="presParOf" srcId="{3BCF8B26-25BC-4D1C-A762-98E028CE6F6F}" destId="{EFCDB45E-0E4A-4186-BB8C-F6D2C269C76E}" srcOrd="2" destOrd="0" presId="urn:microsoft.com/office/officeart/2008/layout/VerticalCurvedList"/>
    <dgm:cxn modelId="{B64A28DF-9D5C-496C-AF5F-9F707AE0F4E3}" type="presParOf" srcId="{EFCDB45E-0E4A-4186-BB8C-F6D2C269C76E}" destId="{D2031C7C-8849-4EA1-ABBD-E722EA7A33B8}" srcOrd="0" destOrd="0" presId="urn:microsoft.com/office/officeart/2008/layout/VerticalCurvedList"/>
    <dgm:cxn modelId="{6C6E5370-0A1B-4A73-9B70-E946CA27513C}" type="presParOf" srcId="{3BCF8B26-25BC-4D1C-A762-98E028CE6F6F}" destId="{62D3FEF7-0CC6-4D09-A934-C35C1C83768E}" srcOrd="3" destOrd="0" presId="urn:microsoft.com/office/officeart/2008/layout/VerticalCurvedList"/>
    <dgm:cxn modelId="{63613006-8147-4811-B182-67B5BA7657F5}" type="presParOf" srcId="{3BCF8B26-25BC-4D1C-A762-98E028CE6F6F}" destId="{054B8E7F-AF93-441C-AD43-2F6BFC33ED6E}" srcOrd="4" destOrd="0" presId="urn:microsoft.com/office/officeart/2008/layout/VerticalCurvedList"/>
    <dgm:cxn modelId="{0A2B07F6-A260-499A-AAE6-0DAE9E280BCC}" type="presParOf" srcId="{054B8E7F-AF93-441C-AD43-2F6BFC33ED6E}" destId="{8A063073-85E4-4A15-9A3A-7FD95C1B486A}" srcOrd="0" destOrd="0" presId="urn:microsoft.com/office/officeart/2008/layout/VerticalCurvedList"/>
    <dgm:cxn modelId="{93EC485B-86DF-4B60-8A0A-599988E6A86E}" type="presParOf" srcId="{3BCF8B26-25BC-4D1C-A762-98E028CE6F6F}" destId="{D892B431-EE9A-411F-A841-C852FCE87B17}" srcOrd="5" destOrd="0" presId="urn:microsoft.com/office/officeart/2008/layout/VerticalCurvedList"/>
    <dgm:cxn modelId="{19653D94-86EA-460D-948B-3DC9C7D77F1D}" type="presParOf" srcId="{3BCF8B26-25BC-4D1C-A762-98E028CE6F6F}" destId="{19254968-9C87-4980-A99A-8D2D4402C8A6}" srcOrd="6" destOrd="0" presId="urn:microsoft.com/office/officeart/2008/layout/VerticalCurvedList"/>
    <dgm:cxn modelId="{7B1216C9-DA7E-4EE0-BC77-02F3883E5288}" type="presParOf" srcId="{19254968-9C87-4980-A99A-8D2D4402C8A6}" destId="{B72B1DEA-B8CA-4202-91D7-AC8649C0CBE4}" srcOrd="0" destOrd="0" presId="urn:microsoft.com/office/officeart/2008/layout/VerticalCurvedList"/>
    <dgm:cxn modelId="{7BC890EE-F56A-49A2-98B6-33EE45D958A2}" type="presParOf" srcId="{3BCF8B26-25BC-4D1C-A762-98E028CE6F6F}" destId="{16485F7B-B395-4B47-9615-EFD3E35576DC}" srcOrd="7" destOrd="0" presId="urn:microsoft.com/office/officeart/2008/layout/VerticalCurvedList"/>
    <dgm:cxn modelId="{47CA9838-A2B5-4258-A4E0-9B4E7BD80EF1}" type="presParOf" srcId="{3BCF8B26-25BC-4D1C-A762-98E028CE6F6F}" destId="{17A85C58-DF5D-4B77-BE1B-74E73ABC6613}" srcOrd="8" destOrd="0" presId="urn:microsoft.com/office/officeart/2008/layout/VerticalCurvedList"/>
    <dgm:cxn modelId="{03047C4F-9C54-496B-BDE8-51587C21D49E}" type="presParOf" srcId="{17A85C58-DF5D-4B77-BE1B-74E73ABC6613}" destId="{4C659D10-294B-4BA5-843E-75996BFB96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DF744-71B5-4200-9D8A-0B63CC262F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C841AE6-41B0-4F10-BEE2-08B3BA90FB2C}">
      <dgm:prSet custT="1"/>
      <dgm:spPr>
        <a:xfrm rot="5400000">
          <a:off x="-112871" y="1298785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Введение компетенции Стоматология ортопедическая в программу региональных чемпионатов Ворлдскиллс Россия и Абилимпикс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6920B307-9E49-4F4A-BE5F-6F1CBD2D9598}" type="parTrans" cxnId="{4EC6FFA1-F1C7-41CE-9E62-B2DBE468A93F}">
      <dgm:prSet/>
      <dgm:spPr/>
      <dgm:t>
        <a:bodyPr/>
        <a:lstStyle/>
        <a:p>
          <a:endParaRPr lang="ru-RU"/>
        </a:p>
      </dgm:t>
    </dgm:pt>
    <dgm:pt modelId="{FA32ED5A-A6F1-4423-9567-752505953BB0}" type="sibTrans" cxnId="{4EC6FFA1-F1C7-41CE-9E62-B2DBE468A93F}">
      <dgm:prSet/>
      <dgm:spPr/>
      <dgm:t>
        <a:bodyPr/>
        <a:lstStyle/>
        <a:p>
          <a:endParaRPr lang="ru-RU"/>
        </a:p>
      </dgm:t>
    </dgm:pt>
    <dgm:pt modelId="{1250FD8E-C52E-4C4C-9081-2C97C7D94F28}">
      <dgm:prSet custT="1"/>
      <dgm:spPr>
        <a:xfrm rot="5400000">
          <a:off x="-112871" y="1298785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Разработка и корректировка программ профессионального обучения, ДПО, программ повышения квалификации, дополнительных образовательных программ с использованием электронного обучения и ДОТ, в том числе краткосрочных курсов для лиц предпенсионного возраста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E4E1E57E-A182-4B9B-8B35-0BFE20A3D81F}" type="parTrans" cxnId="{66C720FD-EC60-4B22-A7F5-1E9FD92FEB51}">
      <dgm:prSet/>
      <dgm:spPr/>
      <dgm:t>
        <a:bodyPr/>
        <a:lstStyle/>
        <a:p>
          <a:endParaRPr lang="ru-RU"/>
        </a:p>
      </dgm:t>
    </dgm:pt>
    <dgm:pt modelId="{452A8DD1-02DC-4F5C-802F-7F6889D0F776}" type="sibTrans" cxnId="{66C720FD-EC60-4B22-A7F5-1E9FD92FEB51}">
      <dgm:prSet/>
      <dgm:spPr/>
      <dgm:t>
        <a:bodyPr/>
        <a:lstStyle/>
        <a:p>
          <a:endParaRPr lang="ru-RU"/>
        </a:p>
      </dgm:t>
    </dgm:pt>
    <dgm:pt modelId="{12B30C6C-5912-4298-89D3-D37A47B3988F}">
      <dgm:prSet custT="1"/>
      <dgm:spPr>
        <a:xfrm rot="5400000">
          <a:off x="-112871" y="1298785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Расширение сетевого взаимодействия и проведение профориентации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A98CE7C7-DDFC-4ECC-B1DF-E4F1F6C8ED7F}" type="parTrans" cxnId="{770AE4B5-87A2-4303-AE57-D750C453341C}">
      <dgm:prSet/>
      <dgm:spPr/>
      <dgm:t>
        <a:bodyPr/>
        <a:lstStyle/>
        <a:p>
          <a:endParaRPr lang="ru-RU"/>
        </a:p>
      </dgm:t>
    </dgm:pt>
    <dgm:pt modelId="{7FAC885F-571B-4A40-A9A7-5E5C3784CA92}" type="sibTrans" cxnId="{770AE4B5-87A2-4303-AE57-D750C453341C}">
      <dgm:prSet/>
      <dgm:spPr/>
      <dgm:t>
        <a:bodyPr/>
        <a:lstStyle/>
        <a:p>
          <a:endParaRPr lang="ru-RU"/>
        </a:p>
      </dgm:t>
    </dgm:pt>
    <dgm:pt modelId="{917FD7C0-660A-4949-81FA-F3178633FDFE}">
      <dgm:prSet custT="1"/>
      <dgm:spPr>
        <a:xfrm rot="5400000">
          <a:off x="-112871" y="1298785"/>
          <a:ext cx="752477" cy="526734"/>
        </a:xfrm>
      </dgm:spPr>
      <dgm:t>
        <a:bodyPr/>
        <a:lstStyle/>
        <a:p>
          <a:r>
            <a:rPr lang="ru-RU" sz="1800" b="1" dirty="0" smtClean="0">
              <a:latin typeface="Verdana"/>
              <a:ea typeface="+mn-ea"/>
              <a:cs typeface="+mn-cs"/>
            </a:rPr>
            <a:t>Тиражирование результатов проекта</a:t>
          </a:r>
          <a:endParaRPr lang="ru-RU" sz="1800" b="1" dirty="0">
            <a:latin typeface="Verdana"/>
            <a:ea typeface="+mn-ea"/>
            <a:cs typeface="+mn-cs"/>
          </a:endParaRPr>
        </a:p>
      </dgm:t>
    </dgm:pt>
    <dgm:pt modelId="{214E77AF-816D-4E07-B339-E995A7A00845}" type="parTrans" cxnId="{F9DB1583-3C0C-4A59-9986-5E2B772B55EC}">
      <dgm:prSet/>
      <dgm:spPr/>
      <dgm:t>
        <a:bodyPr/>
        <a:lstStyle/>
        <a:p>
          <a:endParaRPr lang="ru-RU"/>
        </a:p>
      </dgm:t>
    </dgm:pt>
    <dgm:pt modelId="{4212DDD7-AD01-4D3E-987B-735F06352E68}" type="sibTrans" cxnId="{F9DB1583-3C0C-4A59-9986-5E2B772B55EC}">
      <dgm:prSet/>
      <dgm:spPr/>
      <dgm:t>
        <a:bodyPr/>
        <a:lstStyle/>
        <a:p>
          <a:endParaRPr lang="ru-RU"/>
        </a:p>
      </dgm:t>
    </dgm:pt>
    <dgm:pt modelId="{5DAF04F4-C732-4F2C-8C95-DA61FF31457E}" type="pres">
      <dgm:prSet presAssocID="{754DF744-71B5-4200-9D8A-0B63CC262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CF8B26-25BC-4D1C-A762-98E028CE6F6F}" type="pres">
      <dgm:prSet presAssocID="{754DF744-71B5-4200-9D8A-0B63CC262FF0}" presName="Name1" presStyleCnt="0"/>
      <dgm:spPr/>
    </dgm:pt>
    <dgm:pt modelId="{343B1CE1-7F31-4366-8FC5-FBFD0B91BE2E}" type="pres">
      <dgm:prSet presAssocID="{754DF744-71B5-4200-9D8A-0B63CC262FF0}" presName="cycle" presStyleCnt="0"/>
      <dgm:spPr/>
    </dgm:pt>
    <dgm:pt modelId="{64A15BCD-2315-4C8B-AD51-C1E24695B7B0}" type="pres">
      <dgm:prSet presAssocID="{754DF744-71B5-4200-9D8A-0B63CC262FF0}" presName="srcNode" presStyleLbl="node1" presStyleIdx="0" presStyleCnt="4"/>
      <dgm:spPr/>
    </dgm:pt>
    <dgm:pt modelId="{064AEBF8-A223-49E1-8F55-7EF4BD3FFA51}" type="pres">
      <dgm:prSet presAssocID="{754DF744-71B5-4200-9D8A-0B63CC262FF0}" presName="conn" presStyleLbl="parChTrans1D2" presStyleIdx="0" presStyleCnt="1"/>
      <dgm:spPr/>
      <dgm:t>
        <a:bodyPr/>
        <a:lstStyle/>
        <a:p>
          <a:endParaRPr lang="ru-RU"/>
        </a:p>
      </dgm:t>
    </dgm:pt>
    <dgm:pt modelId="{9FBFFEA9-5341-4D57-8A87-01B070BE8646}" type="pres">
      <dgm:prSet presAssocID="{754DF744-71B5-4200-9D8A-0B63CC262FF0}" presName="extraNode" presStyleLbl="node1" presStyleIdx="0" presStyleCnt="4"/>
      <dgm:spPr/>
    </dgm:pt>
    <dgm:pt modelId="{E81445E1-35D9-44DE-B596-6F2A6804E4E4}" type="pres">
      <dgm:prSet presAssocID="{754DF744-71B5-4200-9D8A-0B63CC262FF0}" presName="dstNode" presStyleLbl="node1" presStyleIdx="0" presStyleCnt="4"/>
      <dgm:spPr/>
    </dgm:pt>
    <dgm:pt modelId="{49D640DE-16F3-4F3D-85A1-AE92092D0041}" type="pres">
      <dgm:prSet presAssocID="{3C841AE6-41B0-4F10-BEE2-08B3BA90FB2C}" presName="text_1" presStyleLbl="node1" presStyleIdx="0" presStyleCnt="4" custScaleY="106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12A20-54CA-4B1F-8910-B312C07379A7}" type="pres">
      <dgm:prSet presAssocID="{3C841AE6-41B0-4F10-BEE2-08B3BA90FB2C}" presName="accent_1" presStyleCnt="0"/>
      <dgm:spPr/>
    </dgm:pt>
    <dgm:pt modelId="{9229E09F-6CBD-4B4B-B02B-9B7C21BC9F37}" type="pres">
      <dgm:prSet presAssocID="{3C841AE6-41B0-4F10-BEE2-08B3BA90FB2C}" presName="accentRepeatNode" presStyleLbl="solidFgAcc1" presStyleIdx="0" presStyleCnt="4"/>
      <dgm:spPr/>
    </dgm:pt>
    <dgm:pt modelId="{3AD181F7-49AF-4918-9B7B-151590051AC2}" type="pres">
      <dgm:prSet presAssocID="{1250FD8E-C52E-4C4C-9081-2C97C7D94F28}" presName="text_2" presStyleLbl="node1" presStyleIdx="1" presStyleCnt="4" custScaleY="130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6F76-CAFE-46AC-A255-9DC0990A5FFF}" type="pres">
      <dgm:prSet presAssocID="{1250FD8E-C52E-4C4C-9081-2C97C7D94F28}" presName="accent_2" presStyleCnt="0"/>
      <dgm:spPr/>
    </dgm:pt>
    <dgm:pt modelId="{7DD2461E-F74E-49C3-A4F3-6DB287069DDD}" type="pres">
      <dgm:prSet presAssocID="{1250FD8E-C52E-4C4C-9081-2C97C7D94F28}" presName="accentRepeatNode" presStyleLbl="solidFgAcc1" presStyleIdx="1" presStyleCnt="4"/>
      <dgm:spPr/>
    </dgm:pt>
    <dgm:pt modelId="{113D7170-886F-45DE-B7E9-A4F9F0488CE1}" type="pres">
      <dgm:prSet presAssocID="{12B30C6C-5912-4298-89D3-D37A47B3988F}" presName="text_3" presStyleLbl="node1" presStyleIdx="2" presStyleCnt="4" custScaleY="126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45BAE-EBEF-481B-9C81-4D0156E0EFA0}" type="pres">
      <dgm:prSet presAssocID="{12B30C6C-5912-4298-89D3-D37A47B3988F}" presName="accent_3" presStyleCnt="0"/>
      <dgm:spPr/>
    </dgm:pt>
    <dgm:pt modelId="{4ECEEE3D-FDF4-40CF-A9F8-68A379242428}" type="pres">
      <dgm:prSet presAssocID="{12B30C6C-5912-4298-89D3-D37A47B3988F}" presName="accentRepeatNode" presStyleLbl="solidFgAcc1" presStyleIdx="2" presStyleCnt="4"/>
      <dgm:spPr/>
    </dgm:pt>
    <dgm:pt modelId="{57B99F10-C758-4F72-8539-925FF277334E}" type="pres">
      <dgm:prSet presAssocID="{917FD7C0-660A-4949-81FA-F3178633FDFE}" presName="text_4" presStyleLbl="node1" presStyleIdx="3" presStyleCnt="4" custScaleY="12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A8B5D-0820-4BF1-9410-CE175FBA6D15}" type="pres">
      <dgm:prSet presAssocID="{917FD7C0-660A-4949-81FA-F3178633FDFE}" presName="accent_4" presStyleCnt="0"/>
      <dgm:spPr/>
    </dgm:pt>
    <dgm:pt modelId="{67773D5E-4070-4701-AD41-11BD54A64B35}" type="pres">
      <dgm:prSet presAssocID="{917FD7C0-660A-4949-81FA-F3178633FDFE}" presName="accentRepeatNode" presStyleLbl="solidFgAcc1" presStyleIdx="3" presStyleCnt="4"/>
      <dgm:spPr/>
    </dgm:pt>
  </dgm:ptLst>
  <dgm:cxnLst>
    <dgm:cxn modelId="{8AF5B6C0-544B-4CC5-95F3-F680B46CD4B1}" type="presOf" srcId="{12B30C6C-5912-4298-89D3-D37A47B3988F}" destId="{113D7170-886F-45DE-B7E9-A4F9F0488CE1}" srcOrd="0" destOrd="0" presId="urn:microsoft.com/office/officeart/2008/layout/VerticalCurvedList"/>
    <dgm:cxn modelId="{9100D6CE-16B0-4F3E-8C2E-DC6F5484EEBE}" type="presOf" srcId="{3C841AE6-41B0-4F10-BEE2-08B3BA90FB2C}" destId="{49D640DE-16F3-4F3D-85A1-AE92092D0041}" srcOrd="0" destOrd="0" presId="urn:microsoft.com/office/officeart/2008/layout/VerticalCurvedList"/>
    <dgm:cxn modelId="{8FDD48BC-F885-428C-AB03-3A3FBF3BECFF}" type="presOf" srcId="{1250FD8E-C52E-4C4C-9081-2C97C7D94F28}" destId="{3AD181F7-49AF-4918-9B7B-151590051AC2}" srcOrd="0" destOrd="0" presId="urn:microsoft.com/office/officeart/2008/layout/VerticalCurvedList"/>
    <dgm:cxn modelId="{770AE4B5-87A2-4303-AE57-D750C453341C}" srcId="{754DF744-71B5-4200-9D8A-0B63CC262FF0}" destId="{12B30C6C-5912-4298-89D3-D37A47B3988F}" srcOrd="2" destOrd="0" parTransId="{A98CE7C7-DDFC-4ECC-B1DF-E4F1F6C8ED7F}" sibTransId="{7FAC885F-571B-4A40-A9A7-5E5C3784CA92}"/>
    <dgm:cxn modelId="{4EC6FFA1-F1C7-41CE-9E62-B2DBE468A93F}" srcId="{754DF744-71B5-4200-9D8A-0B63CC262FF0}" destId="{3C841AE6-41B0-4F10-BEE2-08B3BA90FB2C}" srcOrd="0" destOrd="0" parTransId="{6920B307-9E49-4F4A-BE5F-6F1CBD2D9598}" sibTransId="{FA32ED5A-A6F1-4423-9567-752505953BB0}"/>
    <dgm:cxn modelId="{66C720FD-EC60-4B22-A7F5-1E9FD92FEB51}" srcId="{754DF744-71B5-4200-9D8A-0B63CC262FF0}" destId="{1250FD8E-C52E-4C4C-9081-2C97C7D94F28}" srcOrd="1" destOrd="0" parTransId="{E4E1E57E-A182-4B9B-8B35-0BFE20A3D81F}" sibTransId="{452A8DD1-02DC-4F5C-802F-7F6889D0F776}"/>
    <dgm:cxn modelId="{1313815C-1799-425E-8517-353A5D4BA129}" type="presOf" srcId="{754DF744-71B5-4200-9D8A-0B63CC262FF0}" destId="{5DAF04F4-C732-4F2C-8C95-DA61FF31457E}" srcOrd="0" destOrd="0" presId="urn:microsoft.com/office/officeart/2008/layout/VerticalCurvedList"/>
    <dgm:cxn modelId="{D0A41231-D429-4AD7-BC44-C2344BE607F3}" type="presOf" srcId="{FA32ED5A-A6F1-4423-9567-752505953BB0}" destId="{064AEBF8-A223-49E1-8F55-7EF4BD3FFA51}" srcOrd="0" destOrd="0" presId="urn:microsoft.com/office/officeart/2008/layout/VerticalCurvedList"/>
    <dgm:cxn modelId="{F9DB1583-3C0C-4A59-9986-5E2B772B55EC}" srcId="{754DF744-71B5-4200-9D8A-0B63CC262FF0}" destId="{917FD7C0-660A-4949-81FA-F3178633FDFE}" srcOrd="3" destOrd="0" parTransId="{214E77AF-816D-4E07-B339-E995A7A00845}" sibTransId="{4212DDD7-AD01-4D3E-987B-735F06352E68}"/>
    <dgm:cxn modelId="{B6BC8D25-162D-43DC-B6EA-C890086F5241}" type="presOf" srcId="{917FD7C0-660A-4949-81FA-F3178633FDFE}" destId="{57B99F10-C758-4F72-8539-925FF277334E}" srcOrd="0" destOrd="0" presId="urn:microsoft.com/office/officeart/2008/layout/VerticalCurvedList"/>
    <dgm:cxn modelId="{213E6FD9-4001-4930-988F-0C1E73E65389}" type="presParOf" srcId="{5DAF04F4-C732-4F2C-8C95-DA61FF31457E}" destId="{3BCF8B26-25BC-4D1C-A762-98E028CE6F6F}" srcOrd="0" destOrd="0" presId="urn:microsoft.com/office/officeart/2008/layout/VerticalCurvedList"/>
    <dgm:cxn modelId="{6B7720E9-B978-4A2E-B5EA-43DB04189732}" type="presParOf" srcId="{3BCF8B26-25BC-4D1C-A762-98E028CE6F6F}" destId="{343B1CE1-7F31-4366-8FC5-FBFD0B91BE2E}" srcOrd="0" destOrd="0" presId="urn:microsoft.com/office/officeart/2008/layout/VerticalCurvedList"/>
    <dgm:cxn modelId="{14BE476B-F0CD-4ADE-96DC-070789226B83}" type="presParOf" srcId="{343B1CE1-7F31-4366-8FC5-FBFD0B91BE2E}" destId="{64A15BCD-2315-4C8B-AD51-C1E24695B7B0}" srcOrd="0" destOrd="0" presId="urn:microsoft.com/office/officeart/2008/layout/VerticalCurvedList"/>
    <dgm:cxn modelId="{78BC8E2D-0003-4E77-8A23-F74687B16A1E}" type="presParOf" srcId="{343B1CE1-7F31-4366-8FC5-FBFD0B91BE2E}" destId="{064AEBF8-A223-49E1-8F55-7EF4BD3FFA51}" srcOrd="1" destOrd="0" presId="urn:microsoft.com/office/officeart/2008/layout/VerticalCurvedList"/>
    <dgm:cxn modelId="{45BE636E-A219-43FC-A8DE-9675E8CA54A4}" type="presParOf" srcId="{343B1CE1-7F31-4366-8FC5-FBFD0B91BE2E}" destId="{9FBFFEA9-5341-4D57-8A87-01B070BE8646}" srcOrd="2" destOrd="0" presId="urn:microsoft.com/office/officeart/2008/layout/VerticalCurvedList"/>
    <dgm:cxn modelId="{4496621D-3D4E-4B4B-B198-9C02E8B79DAA}" type="presParOf" srcId="{343B1CE1-7F31-4366-8FC5-FBFD0B91BE2E}" destId="{E81445E1-35D9-44DE-B596-6F2A6804E4E4}" srcOrd="3" destOrd="0" presId="urn:microsoft.com/office/officeart/2008/layout/VerticalCurvedList"/>
    <dgm:cxn modelId="{ABC3DFBE-B720-4D34-BA22-B07CA2563152}" type="presParOf" srcId="{3BCF8B26-25BC-4D1C-A762-98E028CE6F6F}" destId="{49D640DE-16F3-4F3D-85A1-AE92092D0041}" srcOrd="1" destOrd="0" presId="urn:microsoft.com/office/officeart/2008/layout/VerticalCurvedList"/>
    <dgm:cxn modelId="{AC964E5F-03E6-43C6-A07F-B75376A6038B}" type="presParOf" srcId="{3BCF8B26-25BC-4D1C-A762-98E028CE6F6F}" destId="{BE512A20-54CA-4B1F-8910-B312C07379A7}" srcOrd="2" destOrd="0" presId="urn:microsoft.com/office/officeart/2008/layout/VerticalCurvedList"/>
    <dgm:cxn modelId="{EE05CD5C-61BC-46C0-8C9C-3C83141D6E2F}" type="presParOf" srcId="{BE512A20-54CA-4B1F-8910-B312C07379A7}" destId="{9229E09F-6CBD-4B4B-B02B-9B7C21BC9F37}" srcOrd="0" destOrd="0" presId="urn:microsoft.com/office/officeart/2008/layout/VerticalCurvedList"/>
    <dgm:cxn modelId="{0F9E275E-16D6-4C51-91C7-378C350CB201}" type="presParOf" srcId="{3BCF8B26-25BC-4D1C-A762-98E028CE6F6F}" destId="{3AD181F7-49AF-4918-9B7B-151590051AC2}" srcOrd="3" destOrd="0" presId="urn:microsoft.com/office/officeart/2008/layout/VerticalCurvedList"/>
    <dgm:cxn modelId="{139AC21E-52B7-4DEC-96C7-EA8B3AFF3841}" type="presParOf" srcId="{3BCF8B26-25BC-4D1C-A762-98E028CE6F6F}" destId="{A5006F76-CAFE-46AC-A255-9DC0990A5FFF}" srcOrd="4" destOrd="0" presId="urn:microsoft.com/office/officeart/2008/layout/VerticalCurvedList"/>
    <dgm:cxn modelId="{16324EB4-8EEB-4B64-AFC7-272E63E90A22}" type="presParOf" srcId="{A5006F76-CAFE-46AC-A255-9DC0990A5FFF}" destId="{7DD2461E-F74E-49C3-A4F3-6DB287069DDD}" srcOrd="0" destOrd="0" presId="urn:microsoft.com/office/officeart/2008/layout/VerticalCurvedList"/>
    <dgm:cxn modelId="{31B2FB38-5310-4044-B638-1E7540570480}" type="presParOf" srcId="{3BCF8B26-25BC-4D1C-A762-98E028CE6F6F}" destId="{113D7170-886F-45DE-B7E9-A4F9F0488CE1}" srcOrd="5" destOrd="0" presId="urn:microsoft.com/office/officeart/2008/layout/VerticalCurvedList"/>
    <dgm:cxn modelId="{77D50735-D9FC-4519-B783-59196B0FA708}" type="presParOf" srcId="{3BCF8B26-25BC-4D1C-A762-98E028CE6F6F}" destId="{3A845BAE-EBEF-481B-9C81-4D0156E0EFA0}" srcOrd="6" destOrd="0" presId="urn:microsoft.com/office/officeart/2008/layout/VerticalCurvedList"/>
    <dgm:cxn modelId="{C0C44D8C-6D9C-4201-B13A-7B1F83EEC809}" type="presParOf" srcId="{3A845BAE-EBEF-481B-9C81-4D0156E0EFA0}" destId="{4ECEEE3D-FDF4-40CF-A9F8-68A379242428}" srcOrd="0" destOrd="0" presId="urn:microsoft.com/office/officeart/2008/layout/VerticalCurvedList"/>
    <dgm:cxn modelId="{5CF6B2CD-22B7-4E9A-8585-8BA265CB42F0}" type="presParOf" srcId="{3BCF8B26-25BC-4D1C-A762-98E028CE6F6F}" destId="{57B99F10-C758-4F72-8539-925FF277334E}" srcOrd="7" destOrd="0" presId="urn:microsoft.com/office/officeart/2008/layout/VerticalCurvedList"/>
    <dgm:cxn modelId="{2C29C45F-160E-423A-9533-BE2B6C201846}" type="presParOf" srcId="{3BCF8B26-25BC-4D1C-A762-98E028CE6F6F}" destId="{67DA8B5D-0820-4BF1-9410-CE175FBA6D15}" srcOrd="8" destOrd="0" presId="urn:microsoft.com/office/officeart/2008/layout/VerticalCurvedList"/>
    <dgm:cxn modelId="{0CC172A5-9D50-45C5-84A2-5F5EF06700B5}" type="presParOf" srcId="{67DA8B5D-0820-4BF1-9410-CE175FBA6D15}" destId="{67773D5E-4070-4701-AD41-11BD54A64B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A43D03-FB5F-482B-85A8-DF84C494D4B6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20A8DC-BA7E-4A5C-859A-BC688E0B3DC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ПМ.02 Участие в лечебно-диагностическом и реабилитационном процессах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3E9F316E-7B9C-4666-8B24-ADCC8BB92BDE}" type="parTrans" cxnId="{B73142A1-A6ED-4FF1-B221-DAF05895E2EC}">
      <dgm:prSet/>
      <dgm:spPr/>
      <dgm:t>
        <a:bodyPr/>
        <a:lstStyle/>
        <a:p>
          <a:endParaRPr lang="ru-RU"/>
        </a:p>
      </dgm:t>
    </dgm:pt>
    <dgm:pt modelId="{5435FF52-1DDA-47AD-A64C-1652412A63F3}" type="sibTrans" cxnId="{B73142A1-A6ED-4FF1-B221-DAF05895E2EC}">
      <dgm:prSet/>
      <dgm:spPr/>
      <dgm:t>
        <a:bodyPr/>
        <a:lstStyle/>
        <a:p>
          <a:endParaRPr lang="ru-RU"/>
        </a:p>
      </dgm:t>
    </dgm:pt>
    <dgm:pt modelId="{17469C03-33EF-4643-AD35-7528090B61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профилактика падений </a:t>
          </a:r>
        </a:p>
        <a:p>
          <a:pPr>
            <a:spcAft>
              <a:spcPts val="0"/>
            </a:spcAft>
          </a:pPr>
          <a:r>
            <a:rPr lang="ru-RU" sz="1800" dirty="0" smtClean="0"/>
            <a:t>(напольный поворотный диск);</a:t>
          </a:r>
          <a:endParaRPr lang="ru-RU" sz="1800" dirty="0"/>
        </a:p>
      </dgm:t>
    </dgm:pt>
    <dgm:pt modelId="{F8B18616-E483-4FB3-837E-11708B10D486}" type="parTrans" cxnId="{C3646D83-40B2-442E-B876-0919ED072858}">
      <dgm:prSet/>
      <dgm:spPr/>
      <dgm:t>
        <a:bodyPr/>
        <a:lstStyle/>
        <a:p>
          <a:endParaRPr lang="ru-RU"/>
        </a:p>
      </dgm:t>
    </dgm:pt>
    <dgm:pt modelId="{D0093E5E-36A4-4966-8109-D07A6BA6D4E5}" type="sibTrans" cxnId="{C3646D83-40B2-442E-B876-0919ED072858}">
      <dgm:prSet/>
      <dgm:spPr/>
      <dgm:t>
        <a:bodyPr/>
        <a:lstStyle/>
        <a:p>
          <a:endParaRPr lang="ru-RU"/>
        </a:p>
      </dgm:t>
    </dgm:pt>
    <dgm:pt modelId="{D30064A6-85E1-47C4-9AB5-22467A934BD9}">
      <dgm:prSet phldrT="[Текст]" custT="1"/>
      <dgm:spPr/>
      <dgm:t>
        <a:bodyPr/>
        <a:lstStyle/>
        <a:p>
          <a:r>
            <a:rPr lang="ru-RU" sz="1800" dirty="0" smtClean="0"/>
            <a:t>пассивная </a:t>
          </a:r>
          <a:r>
            <a:rPr lang="ru-RU" sz="1800" dirty="0" err="1" smtClean="0"/>
            <a:t>вертикализация</a:t>
          </a:r>
          <a:r>
            <a:rPr lang="ru-RU" sz="1800" dirty="0" smtClean="0"/>
            <a:t> пациента с использованием </a:t>
          </a:r>
          <a:r>
            <a:rPr lang="ru-RU" sz="1800" dirty="0" err="1" smtClean="0"/>
            <a:t>вертикализатора</a:t>
          </a:r>
          <a:endParaRPr lang="ru-RU" sz="1800" dirty="0"/>
        </a:p>
      </dgm:t>
    </dgm:pt>
    <dgm:pt modelId="{BAD20B2B-8E1A-4130-8B71-EC26B5DE8D98}" type="parTrans" cxnId="{77D70D73-AE2D-42C7-B5FD-1EF85B832DC7}">
      <dgm:prSet/>
      <dgm:spPr/>
      <dgm:t>
        <a:bodyPr/>
        <a:lstStyle/>
        <a:p>
          <a:endParaRPr lang="ru-RU"/>
        </a:p>
      </dgm:t>
    </dgm:pt>
    <dgm:pt modelId="{1E3AD2C6-4AB1-46F4-8C38-D4A6F06E2947}" type="sibTrans" cxnId="{77D70D73-AE2D-42C7-B5FD-1EF85B832DC7}">
      <dgm:prSet/>
      <dgm:spPr/>
      <dgm:t>
        <a:bodyPr/>
        <a:lstStyle/>
        <a:p>
          <a:endParaRPr lang="ru-RU"/>
        </a:p>
      </dgm:t>
    </dgm:pt>
    <dgm:pt modelId="{9C6BF2F4-14D0-4FC9-84F5-301F126A31B8}">
      <dgm:prSet phldrT="[Текст]" custT="1"/>
      <dgm:spPr/>
      <dgm:t>
        <a:bodyPr/>
        <a:lstStyle/>
        <a:p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ПМ.04 Выполнение работ по профессии младшая медицинская сестра по уходу за больными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0F5B3666-42B0-4B2C-8F62-F49C1F6DE84B}" type="parTrans" cxnId="{B7D45A8A-7223-49F0-B292-26911BE1D262}">
      <dgm:prSet/>
      <dgm:spPr/>
      <dgm:t>
        <a:bodyPr/>
        <a:lstStyle/>
        <a:p>
          <a:endParaRPr lang="ru-RU"/>
        </a:p>
      </dgm:t>
    </dgm:pt>
    <dgm:pt modelId="{B3BC7FC7-502F-4102-92D2-F520840D6CEB}" type="sibTrans" cxnId="{B7D45A8A-7223-49F0-B292-26911BE1D262}">
      <dgm:prSet/>
      <dgm:spPr/>
      <dgm:t>
        <a:bodyPr/>
        <a:lstStyle/>
        <a:p>
          <a:endParaRPr lang="ru-RU"/>
        </a:p>
      </dgm:t>
    </dgm:pt>
    <dgm:pt modelId="{91E0A174-7B75-48FF-BAFF-6976BF8BBD85}">
      <dgm:prSet phldrT="[Текст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ru-RU" sz="1600" b="1" i="1" dirty="0" smtClean="0">
              <a:solidFill>
                <a:schemeClr val="tx1"/>
              </a:solidFill>
            </a:rPr>
            <a:t>расширены виды работ по организации </a:t>
          </a:r>
        </a:p>
        <a:p>
          <a:pPr>
            <a:spcAft>
              <a:spcPts val="0"/>
            </a:spcAft>
          </a:pPr>
          <a:r>
            <a:rPr lang="ru-RU" sz="1600" b="1" i="1" dirty="0" smtClean="0">
              <a:solidFill>
                <a:schemeClr val="tx1"/>
              </a:solidFill>
            </a:rPr>
            <a:t>ухода за пациентами в хосписе:</a:t>
          </a:r>
          <a:endParaRPr lang="ru-RU" sz="1600" b="1" i="1" dirty="0">
            <a:solidFill>
              <a:schemeClr val="tx1"/>
            </a:solidFill>
          </a:endParaRPr>
        </a:p>
      </dgm:t>
    </dgm:pt>
    <dgm:pt modelId="{2082103E-18AE-43CB-BA73-69124648A4E7}" type="parTrans" cxnId="{F40722B9-B379-4DAD-8B20-C93522D8440C}">
      <dgm:prSet/>
      <dgm:spPr/>
      <dgm:t>
        <a:bodyPr/>
        <a:lstStyle/>
        <a:p>
          <a:endParaRPr lang="ru-RU"/>
        </a:p>
      </dgm:t>
    </dgm:pt>
    <dgm:pt modelId="{41027B60-D3CF-4094-8C61-AF766F2971BD}" type="sibTrans" cxnId="{F40722B9-B379-4DAD-8B20-C93522D8440C}">
      <dgm:prSet/>
      <dgm:spPr/>
      <dgm:t>
        <a:bodyPr/>
        <a:lstStyle/>
        <a:p>
          <a:endParaRPr lang="ru-RU"/>
        </a:p>
      </dgm:t>
    </dgm:pt>
    <dgm:pt modelId="{13B055A6-D6CE-4A93-897A-4AD6E60F7335}">
      <dgm:prSet phldrT="[Текст]" custT="1"/>
      <dgm:spPr>
        <a:noFill/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расширены виды работ по организации самообслуживания пациентов с использованием средств предметов реабилитации:</a:t>
          </a:r>
          <a:endParaRPr lang="ru-RU" sz="1800" b="1" i="1" dirty="0">
            <a:solidFill>
              <a:schemeClr val="tx1"/>
            </a:solidFill>
          </a:endParaRPr>
        </a:p>
      </dgm:t>
    </dgm:pt>
    <dgm:pt modelId="{7415B6E7-9FC2-4019-8AEE-AC58243BB1CB}" type="parTrans" cxnId="{0D14F413-8E91-477A-922A-AB513DA8059C}">
      <dgm:prSet/>
      <dgm:spPr/>
      <dgm:t>
        <a:bodyPr/>
        <a:lstStyle/>
        <a:p>
          <a:endParaRPr lang="ru-RU"/>
        </a:p>
      </dgm:t>
    </dgm:pt>
    <dgm:pt modelId="{EEE7058E-247B-4906-A903-5A3BE6FDCCDC}" type="sibTrans" cxnId="{0D14F413-8E91-477A-922A-AB513DA8059C}">
      <dgm:prSet/>
      <dgm:spPr/>
      <dgm:t>
        <a:bodyPr/>
        <a:lstStyle/>
        <a:p>
          <a:endParaRPr lang="ru-RU"/>
        </a:p>
      </dgm:t>
    </dgm:pt>
    <dgm:pt modelId="{74677A4A-4F6D-442F-BC18-E02CC1CE020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использование реанимационной кровати с электроприводом (подъем ножной секции, подъем спинной секции, регулировка высоты, функция </a:t>
          </a:r>
          <a:r>
            <a:rPr lang="ru-RU" sz="1600" dirty="0" err="1" smtClean="0"/>
            <a:t>кардио</a:t>
          </a:r>
          <a:r>
            <a:rPr lang="ru-RU" sz="1600" dirty="0" smtClean="0"/>
            <a:t>-кресла, </a:t>
          </a:r>
        </a:p>
        <a:p>
          <a:pPr>
            <a:spcAft>
              <a:spcPts val="0"/>
            </a:spcAft>
          </a:pPr>
          <a:r>
            <a:rPr lang="ru-RU" sz="1600" dirty="0" smtClean="0"/>
            <a:t>с отрицательным наклоном, </a:t>
          </a:r>
        </a:p>
        <a:p>
          <a:pPr>
            <a:spcAft>
              <a:spcPts val="0"/>
            </a:spcAft>
          </a:pPr>
          <a:r>
            <a:rPr lang="ru-RU" sz="1600" dirty="0" smtClean="0"/>
            <a:t>с положительным наклоном, переворачивание);</a:t>
          </a:r>
          <a:endParaRPr lang="ru-RU" sz="1600" dirty="0"/>
        </a:p>
      </dgm:t>
    </dgm:pt>
    <dgm:pt modelId="{DB97788C-4B32-4657-973A-2675E103BF1A}" type="parTrans" cxnId="{5390B08E-E2D5-40A3-9BB6-1E976E5F6223}">
      <dgm:prSet/>
      <dgm:spPr/>
      <dgm:t>
        <a:bodyPr/>
        <a:lstStyle/>
        <a:p>
          <a:endParaRPr lang="ru-RU"/>
        </a:p>
      </dgm:t>
    </dgm:pt>
    <dgm:pt modelId="{72F83E2D-A85C-4B8B-9EB3-AB96B9512D57}" type="sibTrans" cxnId="{5390B08E-E2D5-40A3-9BB6-1E976E5F6223}">
      <dgm:prSet/>
      <dgm:spPr/>
      <dgm:t>
        <a:bodyPr/>
        <a:lstStyle/>
        <a:p>
          <a:endParaRPr lang="ru-RU"/>
        </a:p>
      </dgm:t>
    </dgm:pt>
    <dgm:pt modelId="{CEEBA8C8-06D7-4420-A622-201CC2AFE4C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/>
            <a:t>перемещение пациента с использованием средств перемещения (в кресле-каталке, на стул-туалет, на каталке, </a:t>
          </a:r>
        </a:p>
        <a:p>
          <a:pPr>
            <a:spcAft>
              <a:spcPts val="0"/>
            </a:spcAft>
          </a:pPr>
          <a:r>
            <a:rPr lang="ru-RU" sz="1600" dirty="0" smtClean="0"/>
            <a:t>на кресло для купания);</a:t>
          </a:r>
          <a:endParaRPr lang="ru-RU" sz="1600" dirty="0"/>
        </a:p>
      </dgm:t>
    </dgm:pt>
    <dgm:pt modelId="{589EEBF9-3179-48D4-A296-BA7B413C8B15}" type="parTrans" cxnId="{EDAB4126-E0CE-410F-BDF5-914EF68986BD}">
      <dgm:prSet/>
      <dgm:spPr/>
      <dgm:t>
        <a:bodyPr/>
        <a:lstStyle/>
        <a:p>
          <a:endParaRPr lang="ru-RU"/>
        </a:p>
      </dgm:t>
    </dgm:pt>
    <dgm:pt modelId="{2F03DB7A-B1F0-4A93-B6F0-4296FCC26A4C}" type="sibTrans" cxnId="{EDAB4126-E0CE-410F-BDF5-914EF68986BD}">
      <dgm:prSet/>
      <dgm:spPr/>
      <dgm:t>
        <a:bodyPr/>
        <a:lstStyle/>
        <a:p>
          <a:endParaRPr lang="ru-RU"/>
        </a:p>
      </dgm:t>
    </dgm:pt>
    <dgm:pt modelId="{2F29DEAF-2D2B-4616-B46A-1C06F46FC1E4}">
      <dgm:prSet phldrT="[Текст]" custT="1"/>
      <dgm:spPr/>
      <dgm:t>
        <a:bodyPr/>
        <a:lstStyle/>
        <a:p>
          <a:r>
            <a:rPr lang="ru-RU" sz="1600" dirty="0" smtClean="0"/>
            <a:t>оказание помощи с использованием </a:t>
          </a:r>
          <a:r>
            <a:rPr lang="ru-RU" sz="1600" dirty="0" err="1" smtClean="0"/>
            <a:t>электроотсоса</a:t>
          </a:r>
          <a:r>
            <a:rPr lang="ru-RU" sz="1600" dirty="0" smtClean="0"/>
            <a:t>, подача кислорода через </a:t>
          </a:r>
          <a:r>
            <a:rPr lang="ru-RU" sz="1600" dirty="0" err="1" smtClean="0"/>
            <a:t>флоуметр</a:t>
          </a:r>
          <a:r>
            <a:rPr lang="ru-RU" sz="1600" dirty="0" smtClean="0"/>
            <a:t>;</a:t>
          </a:r>
          <a:endParaRPr lang="ru-RU" sz="1600" dirty="0"/>
        </a:p>
      </dgm:t>
    </dgm:pt>
    <dgm:pt modelId="{C47900ED-6EB6-44A9-9C57-FE6D3A8872DF}" type="parTrans" cxnId="{B32B575C-A383-4F6E-8BBB-2FD2D341A54B}">
      <dgm:prSet/>
      <dgm:spPr/>
      <dgm:t>
        <a:bodyPr/>
        <a:lstStyle/>
        <a:p>
          <a:endParaRPr lang="ru-RU"/>
        </a:p>
      </dgm:t>
    </dgm:pt>
    <dgm:pt modelId="{A597D4B3-E871-4D0A-B764-CC0B1799258A}" type="sibTrans" cxnId="{B32B575C-A383-4F6E-8BBB-2FD2D341A54B}">
      <dgm:prSet/>
      <dgm:spPr/>
      <dgm:t>
        <a:bodyPr/>
        <a:lstStyle/>
        <a:p>
          <a:endParaRPr lang="ru-RU"/>
        </a:p>
      </dgm:t>
    </dgm:pt>
    <dgm:pt modelId="{DDA8507F-C200-4DF4-B32E-580D732D1AE7}">
      <dgm:prSet phldrT="[Текст]" custT="1"/>
      <dgm:spPr/>
      <dgm:t>
        <a:bodyPr/>
        <a:lstStyle/>
        <a:p>
          <a:r>
            <a:rPr lang="ru-RU" sz="1600" dirty="0" smtClean="0"/>
            <a:t>обеспечение инфекционной безопасности и профилактика инфекций с использованием аппарата Дезар-8</a:t>
          </a:r>
          <a:endParaRPr lang="ru-RU" sz="1600" dirty="0"/>
        </a:p>
      </dgm:t>
    </dgm:pt>
    <dgm:pt modelId="{66B009F7-C942-4DD7-9FB0-EF0ACF5E4ACF}" type="parTrans" cxnId="{7ADF8512-7937-4F05-8D33-3E09C4223D6D}">
      <dgm:prSet/>
      <dgm:spPr/>
      <dgm:t>
        <a:bodyPr/>
        <a:lstStyle/>
        <a:p>
          <a:endParaRPr lang="ru-RU"/>
        </a:p>
      </dgm:t>
    </dgm:pt>
    <dgm:pt modelId="{C136E10B-5196-494B-A6F1-567B26C1A810}" type="sibTrans" cxnId="{7ADF8512-7937-4F05-8D33-3E09C4223D6D}">
      <dgm:prSet/>
      <dgm:spPr/>
      <dgm:t>
        <a:bodyPr/>
        <a:lstStyle/>
        <a:p>
          <a:endParaRPr lang="ru-RU"/>
        </a:p>
      </dgm:t>
    </dgm:pt>
    <dgm:pt modelId="{C33861F1-FAAD-4FE1-9658-D0919C0083E0}" type="pres">
      <dgm:prSet presAssocID="{80A43D03-FB5F-482B-85A8-DF84C494D4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5C0DF-D29D-4164-80A5-67CD7B9A9B1E}" type="pres">
      <dgm:prSet presAssocID="{AD20A8DC-BA7E-4A5C-859A-BC688E0B3DCD}" presName="compNode" presStyleCnt="0"/>
      <dgm:spPr/>
    </dgm:pt>
    <dgm:pt modelId="{643E1668-DE14-4A4C-83B8-EDD195814015}" type="pres">
      <dgm:prSet presAssocID="{AD20A8DC-BA7E-4A5C-859A-BC688E0B3DCD}" presName="aNode" presStyleLbl="bgShp" presStyleIdx="0" presStyleCnt="2" custScaleX="84180" custScaleY="96286"/>
      <dgm:spPr/>
      <dgm:t>
        <a:bodyPr/>
        <a:lstStyle/>
        <a:p>
          <a:endParaRPr lang="ru-RU"/>
        </a:p>
      </dgm:t>
    </dgm:pt>
    <dgm:pt modelId="{7306F31A-2B9E-4E07-9F85-091715EC63B4}" type="pres">
      <dgm:prSet presAssocID="{AD20A8DC-BA7E-4A5C-859A-BC688E0B3DCD}" presName="textNode" presStyleLbl="bgShp" presStyleIdx="0" presStyleCnt="2"/>
      <dgm:spPr/>
      <dgm:t>
        <a:bodyPr/>
        <a:lstStyle/>
        <a:p>
          <a:endParaRPr lang="ru-RU"/>
        </a:p>
      </dgm:t>
    </dgm:pt>
    <dgm:pt modelId="{FA0D03A5-6DFC-413C-93ED-990155448347}" type="pres">
      <dgm:prSet presAssocID="{AD20A8DC-BA7E-4A5C-859A-BC688E0B3DCD}" presName="compChildNode" presStyleCnt="0"/>
      <dgm:spPr/>
    </dgm:pt>
    <dgm:pt modelId="{52BDD9ED-0159-459A-A812-04DC484146D1}" type="pres">
      <dgm:prSet presAssocID="{AD20A8DC-BA7E-4A5C-859A-BC688E0B3DCD}" presName="theInnerList" presStyleCnt="0"/>
      <dgm:spPr/>
    </dgm:pt>
    <dgm:pt modelId="{26E050CC-F98F-482B-9C9D-762922CAC616}" type="pres">
      <dgm:prSet presAssocID="{13B055A6-D6CE-4A93-897A-4AD6E60F733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B2B0C-8E05-4921-8EEA-E14FDDA4D95A}" type="pres">
      <dgm:prSet presAssocID="{13B055A6-D6CE-4A93-897A-4AD6E60F7335}" presName="aSpace2" presStyleCnt="0"/>
      <dgm:spPr/>
    </dgm:pt>
    <dgm:pt modelId="{0376AFE8-CC41-416F-816B-3BA1A0E41F62}" type="pres">
      <dgm:prSet presAssocID="{17469C03-33EF-4643-AD35-7528090B617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CC277-505F-4B03-8B28-F84728286D18}" type="pres">
      <dgm:prSet presAssocID="{17469C03-33EF-4643-AD35-7528090B6176}" presName="aSpace2" presStyleCnt="0"/>
      <dgm:spPr/>
    </dgm:pt>
    <dgm:pt modelId="{7312BB4B-2558-4FCD-99DE-AD552E1E0380}" type="pres">
      <dgm:prSet presAssocID="{D30064A6-85E1-47C4-9AB5-22467A934BD9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E0E7-B4D0-4029-9960-6FCA1BCF6A93}" type="pres">
      <dgm:prSet presAssocID="{AD20A8DC-BA7E-4A5C-859A-BC688E0B3DCD}" presName="aSpace" presStyleCnt="0"/>
      <dgm:spPr/>
    </dgm:pt>
    <dgm:pt modelId="{1CDF9A40-3181-48F0-8428-B6ED49CA514A}" type="pres">
      <dgm:prSet presAssocID="{9C6BF2F4-14D0-4FC9-84F5-301F126A31B8}" presName="compNode" presStyleCnt="0"/>
      <dgm:spPr/>
    </dgm:pt>
    <dgm:pt modelId="{BA844F66-7BB3-486F-B039-5244736DD38C}" type="pres">
      <dgm:prSet presAssocID="{9C6BF2F4-14D0-4FC9-84F5-301F126A31B8}" presName="aNode" presStyleLbl="bgShp" presStyleIdx="1" presStyleCnt="2" custScaleX="108459" custScaleY="96286"/>
      <dgm:spPr/>
      <dgm:t>
        <a:bodyPr/>
        <a:lstStyle/>
        <a:p>
          <a:endParaRPr lang="ru-RU"/>
        </a:p>
      </dgm:t>
    </dgm:pt>
    <dgm:pt modelId="{03D312AF-A13D-4837-93EF-D942166DE87D}" type="pres">
      <dgm:prSet presAssocID="{9C6BF2F4-14D0-4FC9-84F5-301F126A31B8}" presName="textNode" presStyleLbl="bgShp" presStyleIdx="1" presStyleCnt="2"/>
      <dgm:spPr/>
      <dgm:t>
        <a:bodyPr/>
        <a:lstStyle/>
        <a:p>
          <a:endParaRPr lang="ru-RU"/>
        </a:p>
      </dgm:t>
    </dgm:pt>
    <dgm:pt modelId="{60AA5D95-50D8-4FD1-BC1B-EC6CC2C3E7B4}" type="pres">
      <dgm:prSet presAssocID="{9C6BF2F4-14D0-4FC9-84F5-301F126A31B8}" presName="compChildNode" presStyleCnt="0"/>
      <dgm:spPr/>
    </dgm:pt>
    <dgm:pt modelId="{534C3A8C-9018-4ABF-BEE3-9FFE291C2F06}" type="pres">
      <dgm:prSet presAssocID="{9C6BF2F4-14D0-4FC9-84F5-301F126A31B8}" presName="theInnerList" presStyleCnt="0"/>
      <dgm:spPr/>
    </dgm:pt>
    <dgm:pt modelId="{153B6809-9127-496C-BD5F-00FA809DF69E}" type="pres">
      <dgm:prSet presAssocID="{91E0A174-7B75-48FF-BAFF-6976BF8BBD85}" presName="childNode" presStyleLbl="node1" presStyleIdx="3" presStyleCnt="8" custScaleX="122043" custScaleY="1030866" custLinFactY="-200000" custLinFactNeighborX="-1695" custLinFactNeighborY="-249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2884-AB2E-4404-9B7F-175BC7198B42}" type="pres">
      <dgm:prSet presAssocID="{91E0A174-7B75-48FF-BAFF-6976BF8BBD85}" presName="aSpace2" presStyleCnt="0"/>
      <dgm:spPr/>
    </dgm:pt>
    <dgm:pt modelId="{63C1A5C3-085A-4900-A32D-268514001A9B}" type="pres">
      <dgm:prSet presAssocID="{74677A4A-4F6D-442F-BC18-E02CC1CE0200}" presName="childNode" presStyleLbl="node1" presStyleIdx="4" presStyleCnt="8" custScaleX="122769" custScaleY="2000000" custLinFactY="-113194" custLinFactNeighborX="-141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E1EB9-A8E8-4D04-852D-4F7D028F0402}" type="pres">
      <dgm:prSet presAssocID="{74677A4A-4F6D-442F-BC18-E02CC1CE0200}" presName="aSpace2" presStyleCnt="0"/>
      <dgm:spPr/>
    </dgm:pt>
    <dgm:pt modelId="{41DB410F-3E1D-4FC4-A573-39DA92912B2A}" type="pres">
      <dgm:prSet presAssocID="{2F29DEAF-2D2B-4616-B46A-1C06F46FC1E4}" presName="childNode" presStyleLbl="node1" presStyleIdx="5" presStyleCnt="8" custScaleX="122694" custScaleY="1080586" custLinFactY="-100000" custLinFactNeighborX="-1331" custLinFactNeighborY="-109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1D63-A1A6-4078-A677-E78E7E9BFC33}" type="pres">
      <dgm:prSet presAssocID="{2F29DEAF-2D2B-4616-B46A-1C06F46FC1E4}" presName="aSpace2" presStyleCnt="0"/>
      <dgm:spPr/>
    </dgm:pt>
    <dgm:pt modelId="{0B02410B-7737-49CB-8E25-DA3DE6F195EE}" type="pres">
      <dgm:prSet presAssocID="{CEEBA8C8-06D7-4420-A622-201CC2AFE4C4}" presName="childNode" presStyleLbl="node1" presStyleIdx="6" presStyleCnt="8" custScaleX="123822" custScaleY="1344797" custLinFactY="-25487" custLinFactNeighborX="-10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22CD9-D9FE-434E-9AF4-DFDCD49BB818}" type="pres">
      <dgm:prSet presAssocID="{CEEBA8C8-06D7-4420-A622-201CC2AFE4C4}" presName="aSpace2" presStyleCnt="0"/>
      <dgm:spPr/>
    </dgm:pt>
    <dgm:pt modelId="{3E725327-A382-46C7-9446-A8D818CE3512}" type="pres">
      <dgm:prSet presAssocID="{DDA8507F-C200-4DF4-B32E-580D732D1AE7}" presName="childNode" presStyleLbl="node1" presStyleIdx="7" presStyleCnt="8" custScaleX="123217" custScaleY="1208143" custLinFactNeighborX="-1593" custLinFactNeighborY="-41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2B575C-A383-4F6E-8BBB-2FD2D341A54B}" srcId="{9C6BF2F4-14D0-4FC9-84F5-301F126A31B8}" destId="{2F29DEAF-2D2B-4616-B46A-1C06F46FC1E4}" srcOrd="2" destOrd="0" parTransId="{C47900ED-6EB6-44A9-9C57-FE6D3A8872DF}" sibTransId="{A597D4B3-E871-4D0A-B764-CC0B1799258A}"/>
    <dgm:cxn modelId="{B19BAB60-89EB-4231-A988-27915FB3379F}" type="presOf" srcId="{CEEBA8C8-06D7-4420-A622-201CC2AFE4C4}" destId="{0B02410B-7737-49CB-8E25-DA3DE6F195EE}" srcOrd="0" destOrd="0" presId="urn:microsoft.com/office/officeart/2005/8/layout/lProcess2"/>
    <dgm:cxn modelId="{E7475A3D-DBE7-49B9-AE5B-A25F377CCB64}" type="presOf" srcId="{9C6BF2F4-14D0-4FC9-84F5-301F126A31B8}" destId="{BA844F66-7BB3-486F-B039-5244736DD38C}" srcOrd="0" destOrd="0" presId="urn:microsoft.com/office/officeart/2005/8/layout/lProcess2"/>
    <dgm:cxn modelId="{B574E0C1-332B-46CE-9BE4-0ED4D3769BF6}" type="presOf" srcId="{80A43D03-FB5F-482B-85A8-DF84C494D4B6}" destId="{C33861F1-FAAD-4FE1-9658-D0919C0083E0}" srcOrd="0" destOrd="0" presId="urn:microsoft.com/office/officeart/2005/8/layout/lProcess2"/>
    <dgm:cxn modelId="{7602DD3A-E48F-40CE-B8FC-CF1E346F9BFC}" type="presOf" srcId="{2F29DEAF-2D2B-4616-B46A-1C06F46FC1E4}" destId="{41DB410F-3E1D-4FC4-A573-39DA92912B2A}" srcOrd="0" destOrd="0" presId="urn:microsoft.com/office/officeart/2005/8/layout/lProcess2"/>
    <dgm:cxn modelId="{12ABBE0F-D151-4D55-82A0-43A3C8C73BDD}" type="presOf" srcId="{17469C03-33EF-4643-AD35-7528090B6176}" destId="{0376AFE8-CC41-416F-816B-3BA1A0E41F62}" srcOrd="0" destOrd="0" presId="urn:microsoft.com/office/officeart/2005/8/layout/lProcess2"/>
    <dgm:cxn modelId="{5BA58A19-2BE4-49D2-B744-2EF128C63A51}" type="presOf" srcId="{74677A4A-4F6D-442F-BC18-E02CC1CE0200}" destId="{63C1A5C3-085A-4900-A32D-268514001A9B}" srcOrd="0" destOrd="0" presId="urn:microsoft.com/office/officeart/2005/8/layout/lProcess2"/>
    <dgm:cxn modelId="{C3646D83-40B2-442E-B876-0919ED072858}" srcId="{AD20A8DC-BA7E-4A5C-859A-BC688E0B3DCD}" destId="{17469C03-33EF-4643-AD35-7528090B6176}" srcOrd="1" destOrd="0" parTransId="{F8B18616-E483-4FB3-837E-11708B10D486}" sibTransId="{D0093E5E-36A4-4966-8109-D07A6BA6D4E5}"/>
    <dgm:cxn modelId="{3843D847-44ED-4269-AC0E-DBA09B21FF3B}" type="presOf" srcId="{9C6BF2F4-14D0-4FC9-84F5-301F126A31B8}" destId="{03D312AF-A13D-4837-93EF-D942166DE87D}" srcOrd="1" destOrd="0" presId="urn:microsoft.com/office/officeart/2005/8/layout/lProcess2"/>
    <dgm:cxn modelId="{5390B08E-E2D5-40A3-9BB6-1E976E5F6223}" srcId="{9C6BF2F4-14D0-4FC9-84F5-301F126A31B8}" destId="{74677A4A-4F6D-442F-BC18-E02CC1CE0200}" srcOrd="1" destOrd="0" parTransId="{DB97788C-4B32-4657-973A-2675E103BF1A}" sibTransId="{72F83E2D-A85C-4B8B-9EB3-AB96B9512D57}"/>
    <dgm:cxn modelId="{0D14F413-8E91-477A-922A-AB513DA8059C}" srcId="{AD20A8DC-BA7E-4A5C-859A-BC688E0B3DCD}" destId="{13B055A6-D6CE-4A93-897A-4AD6E60F7335}" srcOrd="0" destOrd="0" parTransId="{7415B6E7-9FC2-4019-8AEE-AC58243BB1CB}" sibTransId="{EEE7058E-247B-4906-A903-5A3BE6FDCCDC}"/>
    <dgm:cxn modelId="{A6F2E004-E3D5-476C-B4F8-A8D076474749}" type="presOf" srcId="{13B055A6-D6CE-4A93-897A-4AD6E60F7335}" destId="{26E050CC-F98F-482B-9C9D-762922CAC616}" srcOrd="0" destOrd="0" presId="urn:microsoft.com/office/officeart/2005/8/layout/lProcess2"/>
    <dgm:cxn modelId="{022C2C65-7A34-4393-B598-75C6D67C4227}" type="presOf" srcId="{D30064A6-85E1-47C4-9AB5-22467A934BD9}" destId="{7312BB4B-2558-4FCD-99DE-AD552E1E0380}" srcOrd="0" destOrd="0" presId="urn:microsoft.com/office/officeart/2005/8/layout/lProcess2"/>
    <dgm:cxn modelId="{5AB93206-FDBB-4CF0-8D48-1D3CFD663B2E}" type="presOf" srcId="{AD20A8DC-BA7E-4A5C-859A-BC688E0B3DCD}" destId="{7306F31A-2B9E-4E07-9F85-091715EC63B4}" srcOrd="1" destOrd="0" presId="urn:microsoft.com/office/officeart/2005/8/layout/lProcess2"/>
    <dgm:cxn modelId="{EDAB4126-E0CE-410F-BDF5-914EF68986BD}" srcId="{9C6BF2F4-14D0-4FC9-84F5-301F126A31B8}" destId="{CEEBA8C8-06D7-4420-A622-201CC2AFE4C4}" srcOrd="3" destOrd="0" parTransId="{589EEBF9-3179-48D4-A296-BA7B413C8B15}" sibTransId="{2F03DB7A-B1F0-4A93-B6F0-4296FCC26A4C}"/>
    <dgm:cxn modelId="{A7D2407B-A223-4682-A648-374EBB19EC60}" type="presOf" srcId="{DDA8507F-C200-4DF4-B32E-580D732D1AE7}" destId="{3E725327-A382-46C7-9446-A8D818CE3512}" srcOrd="0" destOrd="0" presId="urn:microsoft.com/office/officeart/2005/8/layout/lProcess2"/>
    <dgm:cxn modelId="{77D70D73-AE2D-42C7-B5FD-1EF85B832DC7}" srcId="{AD20A8DC-BA7E-4A5C-859A-BC688E0B3DCD}" destId="{D30064A6-85E1-47C4-9AB5-22467A934BD9}" srcOrd="2" destOrd="0" parTransId="{BAD20B2B-8E1A-4130-8B71-EC26B5DE8D98}" sibTransId="{1E3AD2C6-4AB1-46F4-8C38-D4A6F06E2947}"/>
    <dgm:cxn modelId="{B73142A1-A6ED-4FF1-B221-DAF05895E2EC}" srcId="{80A43D03-FB5F-482B-85A8-DF84C494D4B6}" destId="{AD20A8DC-BA7E-4A5C-859A-BC688E0B3DCD}" srcOrd="0" destOrd="0" parTransId="{3E9F316E-7B9C-4666-8B24-ADCC8BB92BDE}" sibTransId="{5435FF52-1DDA-47AD-A64C-1652412A63F3}"/>
    <dgm:cxn modelId="{F40722B9-B379-4DAD-8B20-C93522D8440C}" srcId="{9C6BF2F4-14D0-4FC9-84F5-301F126A31B8}" destId="{91E0A174-7B75-48FF-BAFF-6976BF8BBD85}" srcOrd="0" destOrd="0" parTransId="{2082103E-18AE-43CB-BA73-69124648A4E7}" sibTransId="{41027B60-D3CF-4094-8C61-AF766F2971BD}"/>
    <dgm:cxn modelId="{4E41AF65-36CA-4CEB-B1E2-7E2F4B923303}" type="presOf" srcId="{AD20A8DC-BA7E-4A5C-859A-BC688E0B3DCD}" destId="{643E1668-DE14-4A4C-83B8-EDD195814015}" srcOrd="0" destOrd="0" presId="urn:microsoft.com/office/officeart/2005/8/layout/lProcess2"/>
    <dgm:cxn modelId="{7ADF8512-7937-4F05-8D33-3E09C4223D6D}" srcId="{9C6BF2F4-14D0-4FC9-84F5-301F126A31B8}" destId="{DDA8507F-C200-4DF4-B32E-580D732D1AE7}" srcOrd="4" destOrd="0" parTransId="{66B009F7-C942-4DD7-9FB0-EF0ACF5E4ACF}" sibTransId="{C136E10B-5196-494B-A6F1-567B26C1A810}"/>
    <dgm:cxn modelId="{B7D45A8A-7223-49F0-B292-26911BE1D262}" srcId="{80A43D03-FB5F-482B-85A8-DF84C494D4B6}" destId="{9C6BF2F4-14D0-4FC9-84F5-301F126A31B8}" srcOrd="1" destOrd="0" parTransId="{0F5B3666-42B0-4B2C-8F62-F49C1F6DE84B}" sibTransId="{B3BC7FC7-502F-4102-92D2-F520840D6CEB}"/>
    <dgm:cxn modelId="{3667BD00-8986-41EA-B25C-C0956FA0D398}" type="presOf" srcId="{91E0A174-7B75-48FF-BAFF-6976BF8BBD85}" destId="{153B6809-9127-496C-BD5F-00FA809DF69E}" srcOrd="0" destOrd="0" presId="urn:microsoft.com/office/officeart/2005/8/layout/lProcess2"/>
    <dgm:cxn modelId="{636C9747-48E5-43B2-9BA9-EFBC64EBBF9C}" type="presParOf" srcId="{C33861F1-FAAD-4FE1-9658-D0919C0083E0}" destId="{C865C0DF-D29D-4164-80A5-67CD7B9A9B1E}" srcOrd="0" destOrd="0" presId="urn:microsoft.com/office/officeart/2005/8/layout/lProcess2"/>
    <dgm:cxn modelId="{EE46FB14-8349-48DA-948A-326EAC9EF02E}" type="presParOf" srcId="{C865C0DF-D29D-4164-80A5-67CD7B9A9B1E}" destId="{643E1668-DE14-4A4C-83B8-EDD195814015}" srcOrd="0" destOrd="0" presId="urn:microsoft.com/office/officeart/2005/8/layout/lProcess2"/>
    <dgm:cxn modelId="{8028C3B6-08D7-44C5-BAC7-A6EED62F56EB}" type="presParOf" srcId="{C865C0DF-D29D-4164-80A5-67CD7B9A9B1E}" destId="{7306F31A-2B9E-4E07-9F85-091715EC63B4}" srcOrd="1" destOrd="0" presId="urn:microsoft.com/office/officeart/2005/8/layout/lProcess2"/>
    <dgm:cxn modelId="{EEA116AE-167F-4DCD-B132-1F905F96A93B}" type="presParOf" srcId="{C865C0DF-D29D-4164-80A5-67CD7B9A9B1E}" destId="{FA0D03A5-6DFC-413C-93ED-990155448347}" srcOrd="2" destOrd="0" presId="urn:microsoft.com/office/officeart/2005/8/layout/lProcess2"/>
    <dgm:cxn modelId="{CD0F8A2C-8532-4E3D-B83E-37C342F59D47}" type="presParOf" srcId="{FA0D03A5-6DFC-413C-93ED-990155448347}" destId="{52BDD9ED-0159-459A-A812-04DC484146D1}" srcOrd="0" destOrd="0" presId="urn:microsoft.com/office/officeart/2005/8/layout/lProcess2"/>
    <dgm:cxn modelId="{3AFBC3C6-4062-4F9D-8E04-3CA37EF78095}" type="presParOf" srcId="{52BDD9ED-0159-459A-A812-04DC484146D1}" destId="{26E050CC-F98F-482B-9C9D-762922CAC616}" srcOrd="0" destOrd="0" presId="urn:microsoft.com/office/officeart/2005/8/layout/lProcess2"/>
    <dgm:cxn modelId="{73A2BFA9-DAFD-45D8-9125-241F63F54D92}" type="presParOf" srcId="{52BDD9ED-0159-459A-A812-04DC484146D1}" destId="{289B2B0C-8E05-4921-8EEA-E14FDDA4D95A}" srcOrd="1" destOrd="0" presId="urn:microsoft.com/office/officeart/2005/8/layout/lProcess2"/>
    <dgm:cxn modelId="{D5FE00CB-6352-4D70-8AB8-0F7576E49763}" type="presParOf" srcId="{52BDD9ED-0159-459A-A812-04DC484146D1}" destId="{0376AFE8-CC41-416F-816B-3BA1A0E41F62}" srcOrd="2" destOrd="0" presId="urn:microsoft.com/office/officeart/2005/8/layout/lProcess2"/>
    <dgm:cxn modelId="{7EA3E08E-DBA3-45C1-BB45-867FD320B18D}" type="presParOf" srcId="{52BDD9ED-0159-459A-A812-04DC484146D1}" destId="{1D4CC277-505F-4B03-8B28-F84728286D18}" srcOrd="3" destOrd="0" presId="urn:microsoft.com/office/officeart/2005/8/layout/lProcess2"/>
    <dgm:cxn modelId="{E1F5D83F-6504-4711-B095-0D2DB1CC7E52}" type="presParOf" srcId="{52BDD9ED-0159-459A-A812-04DC484146D1}" destId="{7312BB4B-2558-4FCD-99DE-AD552E1E0380}" srcOrd="4" destOrd="0" presId="urn:microsoft.com/office/officeart/2005/8/layout/lProcess2"/>
    <dgm:cxn modelId="{16EE8905-01C1-4184-B0B8-521E719ED6DD}" type="presParOf" srcId="{C33861F1-FAAD-4FE1-9658-D0919C0083E0}" destId="{BB79E0E7-B4D0-4029-9960-6FCA1BCF6A93}" srcOrd="1" destOrd="0" presId="urn:microsoft.com/office/officeart/2005/8/layout/lProcess2"/>
    <dgm:cxn modelId="{2EA1DB42-EB3A-4819-8975-C17479404137}" type="presParOf" srcId="{C33861F1-FAAD-4FE1-9658-D0919C0083E0}" destId="{1CDF9A40-3181-48F0-8428-B6ED49CA514A}" srcOrd="2" destOrd="0" presId="urn:microsoft.com/office/officeart/2005/8/layout/lProcess2"/>
    <dgm:cxn modelId="{605898F7-E7CD-4C93-A2AF-1869F2935907}" type="presParOf" srcId="{1CDF9A40-3181-48F0-8428-B6ED49CA514A}" destId="{BA844F66-7BB3-486F-B039-5244736DD38C}" srcOrd="0" destOrd="0" presId="urn:microsoft.com/office/officeart/2005/8/layout/lProcess2"/>
    <dgm:cxn modelId="{5C060381-2CF9-431A-AAE8-721173669C42}" type="presParOf" srcId="{1CDF9A40-3181-48F0-8428-B6ED49CA514A}" destId="{03D312AF-A13D-4837-93EF-D942166DE87D}" srcOrd="1" destOrd="0" presId="urn:microsoft.com/office/officeart/2005/8/layout/lProcess2"/>
    <dgm:cxn modelId="{0EF9DD55-EE74-47DA-A165-1E527A4CDB2A}" type="presParOf" srcId="{1CDF9A40-3181-48F0-8428-B6ED49CA514A}" destId="{60AA5D95-50D8-4FD1-BC1B-EC6CC2C3E7B4}" srcOrd="2" destOrd="0" presId="urn:microsoft.com/office/officeart/2005/8/layout/lProcess2"/>
    <dgm:cxn modelId="{4505BBE9-ED3B-471C-AFDB-25637E9F4193}" type="presParOf" srcId="{60AA5D95-50D8-4FD1-BC1B-EC6CC2C3E7B4}" destId="{534C3A8C-9018-4ABF-BEE3-9FFE291C2F06}" srcOrd="0" destOrd="0" presId="urn:microsoft.com/office/officeart/2005/8/layout/lProcess2"/>
    <dgm:cxn modelId="{A67A4F0B-CEF3-49F8-B8B1-9234DAD1628D}" type="presParOf" srcId="{534C3A8C-9018-4ABF-BEE3-9FFE291C2F06}" destId="{153B6809-9127-496C-BD5F-00FA809DF69E}" srcOrd="0" destOrd="0" presId="urn:microsoft.com/office/officeart/2005/8/layout/lProcess2"/>
    <dgm:cxn modelId="{22C2FCE9-8DD4-4D82-8365-C75C6B146B13}" type="presParOf" srcId="{534C3A8C-9018-4ABF-BEE3-9FFE291C2F06}" destId="{C4242884-AB2E-4404-9B7F-175BC7198B42}" srcOrd="1" destOrd="0" presId="urn:microsoft.com/office/officeart/2005/8/layout/lProcess2"/>
    <dgm:cxn modelId="{8C6848F8-4A04-4A33-8EE3-9FD3B014AC86}" type="presParOf" srcId="{534C3A8C-9018-4ABF-BEE3-9FFE291C2F06}" destId="{63C1A5C3-085A-4900-A32D-268514001A9B}" srcOrd="2" destOrd="0" presId="urn:microsoft.com/office/officeart/2005/8/layout/lProcess2"/>
    <dgm:cxn modelId="{45DAE570-74CB-4A4B-B419-2479AF61912D}" type="presParOf" srcId="{534C3A8C-9018-4ABF-BEE3-9FFE291C2F06}" destId="{491E1EB9-A8E8-4D04-852D-4F7D028F0402}" srcOrd="3" destOrd="0" presId="urn:microsoft.com/office/officeart/2005/8/layout/lProcess2"/>
    <dgm:cxn modelId="{685D51A1-32F9-401D-BBED-568FFCDB23A5}" type="presParOf" srcId="{534C3A8C-9018-4ABF-BEE3-9FFE291C2F06}" destId="{41DB410F-3E1D-4FC4-A573-39DA92912B2A}" srcOrd="4" destOrd="0" presId="urn:microsoft.com/office/officeart/2005/8/layout/lProcess2"/>
    <dgm:cxn modelId="{9AC47E90-4225-4324-A764-7EA7690C3824}" type="presParOf" srcId="{534C3A8C-9018-4ABF-BEE3-9FFE291C2F06}" destId="{46FA1D63-A1A6-4078-A677-E78E7E9BFC33}" srcOrd="5" destOrd="0" presId="urn:microsoft.com/office/officeart/2005/8/layout/lProcess2"/>
    <dgm:cxn modelId="{A1642E78-CC56-436C-9CB3-088CD16AE556}" type="presParOf" srcId="{534C3A8C-9018-4ABF-BEE3-9FFE291C2F06}" destId="{0B02410B-7737-49CB-8E25-DA3DE6F195EE}" srcOrd="6" destOrd="0" presId="urn:microsoft.com/office/officeart/2005/8/layout/lProcess2"/>
    <dgm:cxn modelId="{C1506785-7C1B-4FF1-A121-298924E82555}" type="presParOf" srcId="{534C3A8C-9018-4ABF-BEE3-9FFE291C2F06}" destId="{AFA22CD9-D9FE-434E-9AF4-DFDCD49BB818}" srcOrd="7" destOrd="0" presId="urn:microsoft.com/office/officeart/2005/8/layout/lProcess2"/>
    <dgm:cxn modelId="{1011AE41-A323-405B-85E3-AC5DC7CC9953}" type="presParOf" srcId="{534C3A8C-9018-4ABF-BEE3-9FFE291C2F06}" destId="{3E725327-A382-46C7-9446-A8D818CE351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43D03-FB5F-482B-85A8-DF84C494D4B6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20A8DC-BA7E-4A5C-859A-BC688E0B3DC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Реализация лекарственных средств и товаров аптечного ассортимента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3E9F316E-7B9C-4666-8B24-ADCC8BB92BDE}" type="parTrans" cxnId="{B73142A1-A6ED-4FF1-B221-DAF05895E2EC}">
      <dgm:prSet/>
      <dgm:spPr/>
      <dgm:t>
        <a:bodyPr/>
        <a:lstStyle/>
        <a:p>
          <a:endParaRPr lang="ru-RU"/>
        </a:p>
      </dgm:t>
    </dgm:pt>
    <dgm:pt modelId="{5435FF52-1DDA-47AD-A64C-1652412A63F3}" type="sibTrans" cxnId="{B73142A1-A6ED-4FF1-B221-DAF05895E2EC}">
      <dgm:prSet/>
      <dgm:spPr/>
      <dgm:t>
        <a:bodyPr/>
        <a:lstStyle/>
        <a:p>
          <a:endParaRPr lang="ru-RU"/>
        </a:p>
      </dgm:t>
    </dgm:pt>
    <dgm:pt modelId="{17469C03-33EF-4643-AD35-7528090B61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700" dirty="0" smtClean="0"/>
            <a:t>хранение лекарственного растительного сырья; организация хранения лекарственных средств и других товаров аптечного ассортимента;</a:t>
          </a:r>
          <a:endParaRPr lang="ru-RU" sz="1700" dirty="0"/>
        </a:p>
      </dgm:t>
    </dgm:pt>
    <dgm:pt modelId="{F8B18616-E483-4FB3-837E-11708B10D486}" type="parTrans" cxnId="{C3646D83-40B2-442E-B876-0919ED072858}">
      <dgm:prSet/>
      <dgm:spPr/>
      <dgm:t>
        <a:bodyPr/>
        <a:lstStyle/>
        <a:p>
          <a:endParaRPr lang="ru-RU"/>
        </a:p>
      </dgm:t>
    </dgm:pt>
    <dgm:pt modelId="{D0093E5E-36A4-4966-8109-D07A6BA6D4E5}" type="sibTrans" cxnId="{C3646D83-40B2-442E-B876-0919ED072858}">
      <dgm:prSet/>
      <dgm:spPr/>
      <dgm:t>
        <a:bodyPr/>
        <a:lstStyle/>
        <a:p>
          <a:endParaRPr lang="ru-RU"/>
        </a:p>
      </dgm:t>
    </dgm:pt>
    <dgm:pt modelId="{D30064A6-85E1-47C4-9AB5-22467A934BD9}">
      <dgm:prSet phldrT="[Текст]" custT="1"/>
      <dgm:spPr/>
      <dgm:t>
        <a:bodyPr/>
        <a:lstStyle/>
        <a:p>
          <a:r>
            <a:rPr lang="ru-RU" sz="1700" dirty="0" smtClean="0"/>
            <a:t>участие в оформлении торгового зала; внесены изменения в структуру практических занятий с использованием оборудования торгового зала </a:t>
          </a:r>
          <a:r>
            <a:rPr lang="ru-RU" sz="1700" dirty="0" err="1" smtClean="0"/>
            <a:t>симуляционной</a:t>
          </a:r>
          <a:r>
            <a:rPr lang="ru-RU" sz="1700" dirty="0" smtClean="0"/>
            <a:t> аптеки</a:t>
          </a:r>
          <a:endParaRPr lang="ru-RU" sz="1700" dirty="0"/>
        </a:p>
      </dgm:t>
    </dgm:pt>
    <dgm:pt modelId="{BAD20B2B-8E1A-4130-8B71-EC26B5DE8D98}" type="parTrans" cxnId="{77D70D73-AE2D-42C7-B5FD-1EF85B832DC7}">
      <dgm:prSet/>
      <dgm:spPr/>
      <dgm:t>
        <a:bodyPr/>
        <a:lstStyle/>
        <a:p>
          <a:endParaRPr lang="ru-RU"/>
        </a:p>
      </dgm:t>
    </dgm:pt>
    <dgm:pt modelId="{1E3AD2C6-4AB1-46F4-8C38-D4A6F06E2947}" type="sibTrans" cxnId="{77D70D73-AE2D-42C7-B5FD-1EF85B832DC7}">
      <dgm:prSet/>
      <dgm:spPr/>
      <dgm:t>
        <a:bodyPr/>
        <a:lstStyle/>
        <a:p>
          <a:endParaRPr lang="ru-RU"/>
        </a:p>
      </dgm:t>
    </dgm:pt>
    <dgm:pt modelId="{9C6BF2F4-14D0-4FC9-84F5-301F126A31B8}">
      <dgm:prSet phldrT="[Текст]" custT="1"/>
      <dgm:spPr/>
      <dgm:t>
        <a:bodyPr/>
        <a:lstStyle/>
        <a:p>
          <a:endParaRPr lang="ru-RU" sz="2000" b="1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ПМ.02 Изготовление лекарственных форм и проведение обязательных видов внутриаптечного контроля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0F5B3666-42B0-4B2C-8F62-F49C1F6DE84B}" type="parTrans" cxnId="{B7D45A8A-7223-49F0-B292-26911BE1D262}">
      <dgm:prSet/>
      <dgm:spPr/>
      <dgm:t>
        <a:bodyPr/>
        <a:lstStyle/>
        <a:p>
          <a:endParaRPr lang="ru-RU"/>
        </a:p>
      </dgm:t>
    </dgm:pt>
    <dgm:pt modelId="{B3BC7FC7-502F-4102-92D2-F520840D6CEB}" type="sibTrans" cxnId="{B7D45A8A-7223-49F0-B292-26911BE1D262}">
      <dgm:prSet/>
      <dgm:spPr/>
      <dgm:t>
        <a:bodyPr/>
        <a:lstStyle/>
        <a:p>
          <a:endParaRPr lang="ru-RU"/>
        </a:p>
      </dgm:t>
    </dgm:pt>
    <dgm:pt modelId="{91E0A174-7B75-48FF-BAFF-6976BF8BBD85}">
      <dgm:prSet phldrT="[Текст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ru-RU" sz="1600" b="1" i="1" dirty="0" smtClean="0">
              <a:solidFill>
                <a:schemeClr val="tx1"/>
              </a:solidFill>
            </a:rPr>
            <a:t>расширены виды работ и внесены изменения в структуру практических занятий с использованием современного оборудования лаборатории контроля качества лекарственных средств и отработкой компетенций на спектрофотометре и рефрактометре</a:t>
          </a:r>
          <a:endParaRPr lang="ru-RU" sz="1600" b="1" i="1" dirty="0">
            <a:solidFill>
              <a:schemeClr val="tx1"/>
            </a:solidFill>
          </a:endParaRPr>
        </a:p>
      </dgm:t>
    </dgm:pt>
    <dgm:pt modelId="{2082103E-18AE-43CB-BA73-69124648A4E7}" type="parTrans" cxnId="{F40722B9-B379-4DAD-8B20-C93522D8440C}">
      <dgm:prSet/>
      <dgm:spPr/>
      <dgm:t>
        <a:bodyPr/>
        <a:lstStyle/>
        <a:p>
          <a:endParaRPr lang="ru-RU"/>
        </a:p>
      </dgm:t>
    </dgm:pt>
    <dgm:pt modelId="{41027B60-D3CF-4094-8C61-AF766F2971BD}" type="sibTrans" cxnId="{F40722B9-B379-4DAD-8B20-C93522D8440C}">
      <dgm:prSet/>
      <dgm:spPr/>
      <dgm:t>
        <a:bodyPr/>
        <a:lstStyle/>
        <a:p>
          <a:endParaRPr lang="ru-RU"/>
        </a:p>
      </dgm:t>
    </dgm:pt>
    <dgm:pt modelId="{13B055A6-D6CE-4A93-897A-4AD6E60F7335}">
      <dgm:prSet phldrT="[Текст]" custT="1"/>
      <dgm:spPr>
        <a:noFill/>
      </dgm:spPr>
      <dgm:t>
        <a:bodyPr/>
        <a:lstStyle/>
        <a:p>
          <a:r>
            <a:rPr lang="ru-RU" sz="1800" b="1" i="1" dirty="0" smtClean="0">
              <a:solidFill>
                <a:schemeClr val="tx1"/>
              </a:solidFill>
            </a:rPr>
            <a:t>расширены виды работ по освоению практических манипуляций:</a:t>
          </a:r>
          <a:endParaRPr lang="ru-RU" sz="1800" b="1" i="1" dirty="0">
            <a:solidFill>
              <a:schemeClr val="tx1"/>
            </a:solidFill>
          </a:endParaRPr>
        </a:p>
      </dgm:t>
    </dgm:pt>
    <dgm:pt modelId="{7415B6E7-9FC2-4019-8AEE-AC58243BB1CB}" type="parTrans" cxnId="{0D14F413-8E91-477A-922A-AB513DA8059C}">
      <dgm:prSet/>
      <dgm:spPr/>
      <dgm:t>
        <a:bodyPr/>
        <a:lstStyle/>
        <a:p>
          <a:endParaRPr lang="ru-RU"/>
        </a:p>
      </dgm:t>
    </dgm:pt>
    <dgm:pt modelId="{EEE7058E-247B-4906-A903-5A3BE6FDCCDC}" type="sibTrans" cxnId="{0D14F413-8E91-477A-922A-AB513DA8059C}">
      <dgm:prSet/>
      <dgm:spPr/>
      <dgm:t>
        <a:bodyPr/>
        <a:lstStyle/>
        <a:p>
          <a:endParaRPr lang="ru-RU"/>
        </a:p>
      </dgm:t>
    </dgm:pt>
    <dgm:pt modelId="{93D94C97-B910-4CC3-8363-64265BEF569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77D160AB-17D2-4C8C-A154-4C9FE593CF06}" type="parTrans" cxnId="{76FB3EE2-F29D-41DC-880C-FD6669B585BF}">
      <dgm:prSet/>
      <dgm:spPr/>
      <dgm:t>
        <a:bodyPr/>
        <a:lstStyle/>
        <a:p>
          <a:endParaRPr lang="ru-RU"/>
        </a:p>
      </dgm:t>
    </dgm:pt>
    <dgm:pt modelId="{15CA084C-C3C3-448D-A5C2-AFC46D050EB4}" type="sibTrans" cxnId="{76FB3EE2-F29D-41DC-880C-FD6669B585BF}">
      <dgm:prSet/>
      <dgm:spPr/>
      <dgm:t>
        <a:bodyPr/>
        <a:lstStyle/>
        <a:p>
          <a:endParaRPr lang="ru-RU"/>
        </a:p>
      </dgm:t>
    </dgm:pt>
    <dgm:pt modelId="{C9310EB5-53E3-4F34-92F7-ADA6D06304C2}">
      <dgm:prSet phldrT="[Текст]" custT="1"/>
      <dgm:spPr>
        <a:noFill/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i="1" dirty="0" smtClean="0">
              <a:ln>
                <a:noFill/>
              </a:ln>
              <a:solidFill>
                <a:schemeClr val="tx1"/>
              </a:solidFill>
            </a:rPr>
            <a:t>расширены виды работ по освоению практических манипуляций:</a:t>
          </a:r>
          <a:endParaRPr lang="ru-RU" sz="1800" b="1" i="1" dirty="0">
            <a:ln>
              <a:noFill/>
            </a:ln>
            <a:solidFill>
              <a:schemeClr val="tx1"/>
            </a:solidFill>
          </a:endParaRPr>
        </a:p>
      </dgm:t>
    </dgm:pt>
    <dgm:pt modelId="{3A25E5B9-5576-41D1-AC6C-86FD4A5648FC}" type="parTrans" cxnId="{8EC40CEA-A7B4-4081-9880-C5CB651268EC}">
      <dgm:prSet/>
      <dgm:spPr/>
      <dgm:t>
        <a:bodyPr/>
        <a:lstStyle/>
        <a:p>
          <a:endParaRPr lang="ru-RU"/>
        </a:p>
      </dgm:t>
    </dgm:pt>
    <dgm:pt modelId="{FF58B829-F98A-4E76-A16E-1EA7F4ECC140}" type="sibTrans" cxnId="{8EC40CEA-A7B4-4081-9880-C5CB651268EC}">
      <dgm:prSet/>
      <dgm:spPr/>
      <dgm:t>
        <a:bodyPr/>
        <a:lstStyle/>
        <a:p>
          <a:endParaRPr lang="ru-RU"/>
        </a:p>
      </dgm:t>
    </dgm:pt>
    <dgm:pt modelId="{AB355E23-DFD5-4101-A8AC-7A2BACE4474F}">
      <dgm:prSet phldrT="[Текст]" custT="1"/>
      <dgm:spPr>
        <a:solidFill>
          <a:schemeClr val="accent3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650" b="0" i="0" dirty="0" smtClean="0">
              <a:ln>
                <a:noFill/>
              </a:ln>
              <a:solidFill>
                <a:schemeClr val="bg1"/>
              </a:solidFill>
            </a:rPr>
            <a:t>инвентаризация товарно-материальных ценностей с применением кассового терминала (</a:t>
          </a:r>
          <a:r>
            <a:rPr lang="en-US" sz="1650" b="0" i="0" dirty="0" smtClean="0">
              <a:ln>
                <a:noFill/>
              </a:ln>
              <a:solidFill>
                <a:schemeClr val="bg1"/>
              </a:solidFill>
            </a:rPr>
            <a:t>POS-</a:t>
          </a:r>
          <a:r>
            <a:rPr lang="ru-RU" sz="1650" b="0" i="0" dirty="0" smtClean="0">
              <a:ln>
                <a:noFill/>
              </a:ln>
              <a:solidFill>
                <a:schemeClr val="bg1"/>
              </a:solidFill>
            </a:rPr>
            <a:t>терминала);</a:t>
          </a:r>
          <a:endParaRPr lang="ru-RU" sz="1650" b="0" i="0" dirty="0">
            <a:ln>
              <a:noFill/>
            </a:ln>
            <a:solidFill>
              <a:schemeClr val="bg1"/>
            </a:solidFill>
          </a:endParaRPr>
        </a:p>
      </dgm:t>
    </dgm:pt>
    <dgm:pt modelId="{50637550-2C2C-456F-A7C4-23CE71728416}" type="parTrans" cxnId="{DE07B27F-DCD6-48BA-9575-1F79167F9633}">
      <dgm:prSet/>
      <dgm:spPr/>
      <dgm:t>
        <a:bodyPr/>
        <a:lstStyle/>
        <a:p>
          <a:endParaRPr lang="ru-RU"/>
        </a:p>
      </dgm:t>
    </dgm:pt>
    <dgm:pt modelId="{2CA706F7-BEFA-4518-B705-84B405F17462}" type="sibTrans" cxnId="{DE07B27F-DCD6-48BA-9575-1F79167F9633}">
      <dgm:prSet/>
      <dgm:spPr/>
      <dgm:t>
        <a:bodyPr/>
        <a:lstStyle/>
        <a:p>
          <a:endParaRPr lang="ru-RU"/>
        </a:p>
      </dgm:t>
    </dgm:pt>
    <dgm:pt modelId="{838D9E6C-3AF5-4E63-9F4E-5798578ED5E5}">
      <dgm:prSet phldrT="[Текст]" custT="1"/>
      <dgm:spPr>
        <a:solidFill>
          <a:schemeClr val="accent3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700" b="0" i="0" dirty="0" smtClean="0">
              <a:ln>
                <a:noFill/>
              </a:ln>
              <a:solidFill>
                <a:schemeClr val="bg1"/>
              </a:solidFill>
            </a:rPr>
            <a:t>составление товарного отчета с использованием кассового терминала (</a:t>
          </a:r>
          <a:r>
            <a:rPr lang="en-US" sz="1700" b="0" i="0" dirty="0" smtClean="0">
              <a:ln>
                <a:noFill/>
              </a:ln>
              <a:solidFill>
                <a:schemeClr val="bg1"/>
              </a:solidFill>
            </a:rPr>
            <a:t>POS</a:t>
          </a:r>
          <a:r>
            <a:rPr lang="ru-RU" sz="1700" b="0" i="0" dirty="0" smtClean="0">
              <a:ln>
                <a:noFill/>
              </a:ln>
              <a:solidFill>
                <a:schemeClr val="bg1"/>
              </a:solidFill>
            </a:rPr>
            <a:t>-терминала Регистрация продаж на ККТ «Штрих-</a:t>
          </a:r>
          <a:r>
            <a:rPr lang="en-US" sz="1700" b="0" i="0" dirty="0" err="1" smtClean="0">
              <a:ln>
                <a:noFill/>
              </a:ln>
              <a:solidFill>
                <a:schemeClr val="bg1"/>
              </a:solidFill>
            </a:rPr>
            <a:t>miniPOS</a:t>
          </a:r>
          <a:r>
            <a:rPr lang="en-US" sz="1700" b="0" i="0" dirty="0" smtClean="0">
              <a:ln>
                <a:noFill/>
              </a:ln>
              <a:solidFill>
                <a:schemeClr val="bg1"/>
              </a:solidFill>
            </a:rPr>
            <a:t>-II</a:t>
          </a:r>
          <a:r>
            <a:rPr lang="ru-RU" sz="1700" b="0" i="0" dirty="0" smtClean="0">
              <a:ln>
                <a:noFill/>
              </a:ln>
              <a:solidFill>
                <a:schemeClr val="bg1"/>
              </a:solidFill>
            </a:rPr>
            <a:t>»;</a:t>
          </a:r>
          <a:endParaRPr lang="ru-RU" sz="1700" b="0" i="0" dirty="0">
            <a:ln>
              <a:noFill/>
            </a:ln>
            <a:solidFill>
              <a:schemeClr val="bg1"/>
            </a:solidFill>
          </a:endParaRPr>
        </a:p>
      </dgm:t>
    </dgm:pt>
    <dgm:pt modelId="{C16DC4A4-F2FA-475D-9921-64D3272FD6CF}" type="parTrans" cxnId="{D8DBE698-200C-4009-AD66-50DC35F83B75}">
      <dgm:prSet/>
      <dgm:spPr/>
      <dgm:t>
        <a:bodyPr/>
        <a:lstStyle/>
        <a:p>
          <a:endParaRPr lang="ru-RU"/>
        </a:p>
      </dgm:t>
    </dgm:pt>
    <dgm:pt modelId="{0CAEE308-63D4-4493-936A-A24BE5705C39}" type="sibTrans" cxnId="{D8DBE698-200C-4009-AD66-50DC35F83B75}">
      <dgm:prSet/>
      <dgm:spPr/>
      <dgm:t>
        <a:bodyPr/>
        <a:lstStyle/>
        <a:p>
          <a:endParaRPr lang="ru-RU"/>
        </a:p>
      </dgm:t>
    </dgm:pt>
    <dgm:pt modelId="{654F3FF2-EAA1-4AD4-9AD3-D059D46539E8}">
      <dgm:prSet phldrT="[Текст]" custT="1"/>
      <dgm:spPr>
        <a:solidFill>
          <a:schemeClr val="accent3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700" b="0" i="0" dirty="0" smtClean="0">
              <a:ln>
                <a:noFill/>
              </a:ln>
              <a:solidFill>
                <a:schemeClr val="bg1"/>
              </a:solidFill>
            </a:rPr>
            <a:t>Учет поступления товаров с использованием кассового терминала (</a:t>
          </a:r>
          <a:r>
            <a:rPr lang="en-US" sz="1700" b="0" i="0" dirty="0" smtClean="0">
              <a:ln>
                <a:noFill/>
              </a:ln>
              <a:solidFill>
                <a:schemeClr val="bg1"/>
              </a:solidFill>
            </a:rPr>
            <a:t>POS-</a:t>
          </a:r>
          <a:r>
            <a:rPr lang="ru-RU" sz="1700" b="0" i="0" dirty="0" err="1" smtClean="0">
              <a:ln>
                <a:noFill/>
              </a:ln>
              <a:solidFill>
                <a:schemeClr val="bg1"/>
              </a:solidFill>
            </a:rPr>
            <a:t>треминала</a:t>
          </a:r>
          <a:r>
            <a:rPr lang="ru-RU" sz="1700" b="0" i="0" dirty="0" smtClean="0">
              <a:ln>
                <a:noFill/>
              </a:ln>
              <a:solidFill>
                <a:schemeClr val="bg1"/>
              </a:solidFill>
            </a:rPr>
            <a:t>); внесены изменения в структуру практических занятий с использованием оборудования торгового зала </a:t>
          </a:r>
          <a:r>
            <a:rPr lang="ru-RU" sz="1700" b="0" i="0" dirty="0" err="1" smtClean="0">
              <a:ln>
                <a:noFill/>
              </a:ln>
              <a:solidFill>
                <a:schemeClr val="bg1"/>
              </a:solidFill>
            </a:rPr>
            <a:t>симуляционной</a:t>
          </a:r>
          <a:r>
            <a:rPr lang="ru-RU" sz="1700" b="0" i="0" dirty="0" smtClean="0">
              <a:ln>
                <a:noFill/>
              </a:ln>
              <a:solidFill>
                <a:schemeClr val="bg1"/>
              </a:solidFill>
            </a:rPr>
            <a:t> аптеки</a:t>
          </a:r>
          <a:endParaRPr lang="ru-RU" sz="1700" b="0" i="0" dirty="0">
            <a:ln>
              <a:noFill/>
            </a:ln>
            <a:solidFill>
              <a:schemeClr val="bg1"/>
            </a:solidFill>
          </a:endParaRPr>
        </a:p>
      </dgm:t>
    </dgm:pt>
    <dgm:pt modelId="{0544CAA0-9D4E-44BF-B8FB-00CB35BC375A}" type="parTrans" cxnId="{5FDD3961-3884-49C8-9854-D2123F6FD737}">
      <dgm:prSet/>
      <dgm:spPr/>
      <dgm:t>
        <a:bodyPr/>
        <a:lstStyle/>
        <a:p>
          <a:endParaRPr lang="ru-RU"/>
        </a:p>
      </dgm:t>
    </dgm:pt>
    <dgm:pt modelId="{4DEE20DD-60DB-4747-85D9-F9F303DBC8E5}" type="sibTrans" cxnId="{5FDD3961-3884-49C8-9854-D2123F6FD737}">
      <dgm:prSet/>
      <dgm:spPr/>
      <dgm:t>
        <a:bodyPr/>
        <a:lstStyle/>
        <a:p>
          <a:endParaRPr lang="ru-RU"/>
        </a:p>
      </dgm:t>
    </dgm:pt>
    <dgm:pt modelId="{C33861F1-FAAD-4FE1-9658-D0919C0083E0}" type="pres">
      <dgm:prSet presAssocID="{80A43D03-FB5F-482B-85A8-DF84C494D4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5C0DF-D29D-4164-80A5-67CD7B9A9B1E}" type="pres">
      <dgm:prSet presAssocID="{AD20A8DC-BA7E-4A5C-859A-BC688E0B3DCD}" presName="compNode" presStyleCnt="0"/>
      <dgm:spPr/>
    </dgm:pt>
    <dgm:pt modelId="{643E1668-DE14-4A4C-83B8-EDD195814015}" type="pres">
      <dgm:prSet presAssocID="{AD20A8DC-BA7E-4A5C-859A-BC688E0B3DCD}" presName="aNode" presStyleLbl="bgShp" presStyleIdx="0" presStyleCnt="3" custScaleX="109245" custScaleY="96286"/>
      <dgm:spPr/>
      <dgm:t>
        <a:bodyPr/>
        <a:lstStyle/>
        <a:p>
          <a:endParaRPr lang="ru-RU"/>
        </a:p>
      </dgm:t>
    </dgm:pt>
    <dgm:pt modelId="{7306F31A-2B9E-4E07-9F85-091715EC63B4}" type="pres">
      <dgm:prSet presAssocID="{AD20A8DC-BA7E-4A5C-859A-BC688E0B3DCD}" presName="textNode" presStyleLbl="bgShp" presStyleIdx="0" presStyleCnt="3"/>
      <dgm:spPr/>
      <dgm:t>
        <a:bodyPr/>
        <a:lstStyle/>
        <a:p>
          <a:endParaRPr lang="ru-RU"/>
        </a:p>
      </dgm:t>
    </dgm:pt>
    <dgm:pt modelId="{FA0D03A5-6DFC-413C-93ED-990155448347}" type="pres">
      <dgm:prSet presAssocID="{AD20A8DC-BA7E-4A5C-859A-BC688E0B3DCD}" presName="compChildNode" presStyleCnt="0"/>
      <dgm:spPr/>
    </dgm:pt>
    <dgm:pt modelId="{52BDD9ED-0159-459A-A812-04DC484146D1}" type="pres">
      <dgm:prSet presAssocID="{AD20A8DC-BA7E-4A5C-859A-BC688E0B3DCD}" presName="theInnerList" presStyleCnt="0"/>
      <dgm:spPr/>
    </dgm:pt>
    <dgm:pt modelId="{26E050CC-F98F-482B-9C9D-762922CAC616}" type="pres">
      <dgm:prSet presAssocID="{13B055A6-D6CE-4A93-897A-4AD6E60F7335}" presName="childNode" presStyleLbl="node1" presStyleIdx="0" presStyleCnt="8" custScaleX="134155" custScaleY="49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B2B0C-8E05-4921-8EEA-E14FDDA4D95A}" type="pres">
      <dgm:prSet presAssocID="{13B055A6-D6CE-4A93-897A-4AD6E60F7335}" presName="aSpace2" presStyleCnt="0"/>
      <dgm:spPr/>
    </dgm:pt>
    <dgm:pt modelId="{0376AFE8-CC41-416F-816B-3BA1A0E41F62}" type="pres">
      <dgm:prSet presAssocID="{17469C03-33EF-4643-AD35-7528090B6176}" presName="childNode" presStyleLbl="node1" presStyleIdx="1" presStyleCnt="8" custScaleX="129665" custScaleY="111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CC277-505F-4B03-8B28-F84728286D18}" type="pres">
      <dgm:prSet presAssocID="{17469C03-33EF-4643-AD35-7528090B6176}" presName="aSpace2" presStyleCnt="0"/>
      <dgm:spPr/>
    </dgm:pt>
    <dgm:pt modelId="{7312BB4B-2558-4FCD-99DE-AD552E1E0380}" type="pres">
      <dgm:prSet presAssocID="{D30064A6-85E1-47C4-9AB5-22467A934BD9}" presName="childNode" presStyleLbl="node1" presStyleIdx="2" presStyleCnt="8" custScaleX="129665" custScaleY="142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E0E7-B4D0-4029-9960-6FCA1BCF6A93}" type="pres">
      <dgm:prSet presAssocID="{AD20A8DC-BA7E-4A5C-859A-BC688E0B3DCD}" presName="aSpace" presStyleCnt="0"/>
      <dgm:spPr/>
    </dgm:pt>
    <dgm:pt modelId="{1CDF9A40-3181-48F0-8428-B6ED49CA514A}" type="pres">
      <dgm:prSet presAssocID="{9C6BF2F4-14D0-4FC9-84F5-301F126A31B8}" presName="compNode" presStyleCnt="0"/>
      <dgm:spPr/>
    </dgm:pt>
    <dgm:pt modelId="{BA844F66-7BB3-486F-B039-5244736DD38C}" type="pres">
      <dgm:prSet presAssocID="{9C6BF2F4-14D0-4FC9-84F5-301F126A31B8}" presName="aNode" presStyleLbl="bgShp" presStyleIdx="1" presStyleCnt="3" custScaleX="73816" custScaleY="96286" custLinFactNeighborX="-1137" custLinFactNeighborY="-202"/>
      <dgm:spPr/>
      <dgm:t>
        <a:bodyPr/>
        <a:lstStyle/>
        <a:p>
          <a:endParaRPr lang="ru-RU"/>
        </a:p>
      </dgm:t>
    </dgm:pt>
    <dgm:pt modelId="{03D312AF-A13D-4837-93EF-D942166DE87D}" type="pres">
      <dgm:prSet presAssocID="{9C6BF2F4-14D0-4FC9-84F5-301F126A31B8}" presName="textNode" presStyleLbl="bgShp" presStyleIdx="1" presStyleCnt="3"/>
      <dgm:spPr/>
      <dgm:t>
        <a:bodyPr/>
        <a:lstStyle/>
        <a:p>
          <a:endParaRPr lang="ru-RU"/>
        </a:p>
      </dgm:t>
    </dgm:pt>
    <dgm:pt modelId="{60AA5D95-50D8-4FD1-BC1B-EC6CC2C3E7B4}" type="pres">
      <dgm:prSet presAssocID="{9C6BF2F4-14D0-4FC9-84F5-301F126A31B8}" presName="compChildNode" presStyleCnt="0"/>
      <dgm:spPr/>
    </dgm:pt>
    <dgm:pt modelId="{534C3A8C-9018-4ABF-BEE3-9FFE291C2F06}" type="pres">
      <dgm:prSet presAssocID="{9C6BF2F4-14D0-4FC9-84F5-301F126A31B8}" presName="theInnerList" presStyleCnt="0"/>
      <dgm:spPr/>
    </dgm:pt>
    <dgm:pt modelId="{153B6809-9127-496C-BD5F-00FA809DF69E}" type="pres">
      <dgm:prSet presAssocID="{91E0A174-7B75-48FF-BAFF-6976BF8BBD85}" presName="childNode" presStyleLbl="node1" presStyleIdx="3" presStyleCnt="8" custScaleX="85703" custScaleY="93184" custLinFactNeighborX="-891" custLinFactNeighborY="4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CE5B7-B3C7-4246-8452-779715CB406F}" type="pres">
      <dgm:prSet presAssocID="{9C6BF2F4-14D0-4FC9-84F5-301F126A31B8}" presName="aSpace" presStyleCnt="0"/>
      <dgm:spPr/>
    </dgm:pt>
    <dgm:pt modelId="{8E92E7A8-BD65-49AE-AE74-6FCE9CC9E0C0}" type="pres">
      <dgm:prSet presAssocID="{93D94C97-B910-4CC3-8363-64265BEF569D}" presName="compNode" presStyleCnt="0"/>
      <dgm:spPr/>
    </dgm:pt>
    <dgm:pt modelId="{FD6E965C-8814-4C8E-8902-25F959CBFF22}" type="pres">
      <dgm:prSet presAssocID="{93D94C97-B910-4CC3-8363-64265BEF569D}" presName="aNode" presStyleLbl="bgShp" presStyleIdx="2" presStyleCnt="3" custScaleX="128484" custScaleY="96286" custLinFactNeighborX="-2394" custLinFactNeighborY="-202"/>
      <dgm:spPr/>
      <dgm:t>
        <a:bodyPr/>
        <a:lstStyle/>
        <a:p>
          <a:endParaRPr lang="ru-RU"/>
        </a:p>
      </dgm:t>
    </dgm:pt>
    <dgm:pt modelId="{224D53AC-EE41-401D-91B1-BB46E619F13F}" type="pres">
      <dgm:prSet presAssocID="{93D94C97-B910-4CC3-8363-64265BEF569D}" presName="textNode" presStyleLbl="bgShp" presStyleIdx="2" presStyleCnt="3"/>
      <dgm:spPr/>
      <dgm:t>
        <a:bodyPr/>
        <a:lstStyle/>
        <a:p>
          <a:endParaRPr lang="ru-RU"/>
        </a:p>
      </dgm:t>
    </dgm:pt>
    <dgm:pt modelId="{C560E732-140C-47FF-95FE-6D5E65FC5CE0}" type="pres">
      <dgm:prSet presAssocID="{93D94C97-B910-4CC3-8363-64265BEF569D}" presName="compChildNode" presStyleCnt="0"/>
      <dgm:spPr/>
    </dgm:pt>
    <dgm:pt modelId="{C1938510-C58F-49B1-8CB0-E0652077BD37}" type="pres">
      <dgm:prSet presAssocID="{93D94C97-B910-4CC3-8363-64265BEF569D}" presName="theInnerList" presStyleCnt="0"/>
      <dgm:spPr/>
    </dgm:pt>
    <dgm:pt modelId="{BC73B1CD-5140-4AEB-ABF5-FF6FA824E921}" type="pres">
      <dgm:prSet presAssocID="{C9310EB5-53E3-4F34-92F7-ADA6D06304C2}" presName="childNode" presStyleLbl="node1" presStyleIdx="4" presStyleCnt="8" custScaleX="154958" custScaleY="283728" custLinFactNeighborX="-3500" custLinFactNeighborY="-7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BA16E-BD2A-4C06-A860-59D88C087969}" type="pres">
      <dgm:prSet presAssocID="{C9310EB5-53E3-4F34-92F7-ADA6D06304C2}" presName="aSpace2" presStyleCnt="0"/>
      <dgm:spPr/>
    </dgm:pt>
    <dgm:pt modelId="{8C6DA50C-6FF4-4602-A08D-A0D08C958A31}" type="pres">
      <dgm:prSet presAssocID="{AB355E23-DFD5-4101-A8AC-7A2BACE4474F}" presName="childNode" presStyleLbl="node1" presStyleIdx="5" presStyleCnt="8" custScaleX="156270" custScaleY="322985" custLinFactNeighborX="-3813" custLinFactNeighborY="-97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A4FE8-4DA0-40A5-96EC-76D7432C5DEF}" type="pres">
      <dgm:prSet presAssocID="{AB355E23-DFD5-4101-A8AC-7A2BACE4474F}" presName="aSpace2" presStyleCnt="0"/>
      <dgm:spPr/>
    </dgm:pt>
    <dgm:pt modelId="{01AD3BA6-CB55-480D-886C-C42192C0CCBE}" type="pres">
      <dgm:prSet presAssocID="{838D9E6C-3AF5-4E63-9F4E-5798578ED5E5}" presName="childNode" presStyleLbl="node1" presStyleIdx="6" presStyleCnt="8" custScaleX="157153" custScaleY="469747" custLinFactNeighborX="-3230" custLinFactNeighborY="-7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B4024-FAE4-46B3-A99D-6143CEA274A1}" type="pres">
      <dgm:prSet presAssocID="{838D9E6C-3AF5-4E63-9F4E-5798578ED5E5}" presName="aSpace2" presStyleCnt="0"/>
      <dgm:spPr/>
    </dgm:pt>
    <dgm:pt modelId="{A0F1E12B-171B-416B-9BC4-1D145FAFC046}" type="pres">
      <dgm:prSet presAssocID="{654F3FF2-EAA1-4AD4-9AD3-D059D46539E8}" presName="childNode" presStyleLbl="node1" presStyleIdx="7" presStyleCnt="8" custScaleX="154560" custScaleY="717477" custLinFactNeighborX="-3507" custLinFactNeighborY="-77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A363C3-4C88-4299-B47A-BA937B6A18D9}" type="presOf" srcId="{654F3FF2-EAA1-4AD4-9AD3-D059D46539E8}" destId="{A0F1E12B-171B-416B-9BC4-1D145FAFC046}" srcOrd="0" destOrd="0" presId="urn:microsoft.com/office/officeart/2005/8/layout/lProcess2"/>
    <dgm:cxn modelId="{7E657619-A34D-490E-8FB8-33C198666FE9}" type="presOf" srcId="{93D94C97-B910-4CC3-8363-64265BEF569D}" destId="{FD6E965C-8814-4C8E-8902-25F959CBFF22}" srcOrd="0" destOrd="0" presId="urn:microsoft.com/office/officeart/2005/8/layout/lProcess2"/>
    <dgm:cxn modelId="{E7475A3D-DBE7-49B9-AE5B-A25F377CCB64}" type="presOf" srcId="{9C6BF2F4-14D0-4FC9-84F5-301F126A31B8}" destId="{BA844F66-7BB3-486F-B039-5244736DD38C}" srcOrd="0" destOrd="0" presId="urn:microsoft.com/office/officeart/2005/8/layout/lProcess2"/>
    <dgm:cxn modelId="{D8DBE698-200C-4009-AD66-50DC35F83B75}" srcId="{93D94C97-B910-4CC3-8363-64265BEF569D}" destId="{838D9E6C-3AF5-4E63-9F4E-5798578ED5E5}" srcOrd="2" destOrd="0" parTransId="{C16DC4A4-F2FA-475D-9921-64D3272FD6CF}" sibTransId="{0CAEE308-63D4-4493-936A-A24BE5705C39}"/>
    <dgm:cxn modelId="{B574E0C1-332B-46CE-9BE4-0ED4D3769BF6}" type="presOf" srcId="{80A43D03-FB5F-482B-85A8-DF84C494D4B6}" destId="{C33861F1-FAAD-4FE1-9658-D0919C0083E0}" srcOrd="0" destOrd="0" presId="urn:microsoft.com/office/officeart/2005/8/layout/lProcess2"/>
    <dgm:cxn modelId="{12ABBE0F-D151-4D55-82A0-43A3C8C73BDD}" type="presOf" srcId="{17469C03-33EF-4643-AD35-7528090B6176}" destId="{0376AFE8-CC41-416F-816B-3BA1A0E41F62}" srcOrd="0" destOrd="0" presId="urn:microsoft.com/office/officeart/2005/8/layout/lProcess2"/>
    <dgm:cxn modelId="{DE07B27F-DCD6-48BA-9575-1F79167F9633}" srcId="{93D94C97-B910-4CC3-8363-64265BEF569D}" destId="{AB355E23-DFD5-4101-A8AC-7A2BACE4474F}" srcOrd="1" destOrd="0" parTransId="{50637550-2C2C-456F-A7C4-23CE71728416}" sibTransId="{2CA706F7-BEFA-4518-B705-84B405F17462}"/>
    <dgm:cxn modelId="{9C38648B-2AA1-43D1-A299-39CA26A81E5D}" type="presOf" srcId="{C9310EB5-53E3-4F34-92F7-ADA6D06304C2}" destId="{BC73B1CD-5140-4AEB-ABF5-FF6FA824E921}" srcOrd="0" destOrd="0" presId="urn:microsoft.com/office/officeart/2005/8/layout/lProcess2"/>
    <dgm:cxn modelId="{C3646D83-40B2-442E-B876-0919ED072858}" srcId="{AD20A8DC-BA7E-4A5C-859A-BC688E0B3DCD}" destId="{17469C03-33EF-4643-AD35-7528090B6176}" srcOrd="1" destOrd="0" parTransId="{F8B18616-E483-4FB3-837E-11708B10D486}" sibTransId="{D0093E5E-36A4-4966-8109-D07A6BA6D4E5}"/>
    <dgm:cxn modelId="{3843D847-44ED-4269-AC0E-DBA09B21FF3B}" type="presOf" srcId="{9C6BF2F4-14D0-4FC9-84F5-301F126A31B8}" destId="{03D312AF-A13D-4837-93EF-D942166DE87D}" srcOrd="1" destOrd="0" presId="urn:microsoft.com/office/officeart/2005/8/layout/lProcess2"/>
    <dgm:cxn modelId="{0D14F413-8E91-477A-922A-AB513DA8059C}" srcId="{AD20A8DC-BA7E-4A5C-859A-BC688E0B3DCD}" destId="{13B055A6-D6CE-4A93-897A-4AD6E60F7335}" srcOrd="0" destOrd="0" parTransId="{7415B6E7-9FC2-4019-8AEE-AC58243BB1CB}" sibTransId="{EEE7058E-247B-4906-A903-5A3BE6FDCCDC}"/>
    <dgm:cxn modelId="{A6F2E004-E3D5-476C-B4F8-A8D076474749}" type="presOf" srcId="{13B055A6-D6CE-4A93-897A-4AD6E60F7335}" destId="{26E050CC-F98F-482B-9C9D-762922CAC616}" srcOrd="0" destOrd="0" presId="urn:microsoft.com/office/officeart/2005/8/layout/lProcess2"/>
    <dgm:cxn modelId="{022C2C65-7A34-4393-B598-75C6D67C4227}" type="presOf" srcId="{D30064A6-85E1-47C4-9AB5-22467A934BD9}" destId="{7312BB4B-2558-4FCD-99DE-AD552E1E0380}" srcOrd="0" destOrd="0" presId="urn:microsoft.com/office/officeart/2005/8/layout/lProcess2"/>
    <dgm:cxn modelId="{5AB93206-FDBB-4CF0-8D48-1D3CFD663B2E}" type="presOf" srcId="{AD20A8DC-BA7E-4A5C-859A-BC688E0B3DCD}" destId="{7306F31A-2B9E-4E07-9F85-091715EC63B4}" srcOrd="1" destOrd="0" presId="urn:microsoft.com/office/officeart/2005/8/layout/lProcess2"/>
    <dgm:cxn modelId="{76FB3EE2-F29D-41DC-880C-FD6669B585BF}" srcId="{80A43D03-FB5F-482B-85A8-DF84C494D4B6}" destId="{93D94C97-B910-4CC3-8363-64265BEF569D}" srcOrd="2" destOrd="0" parTransId="{77D160AB-17D2-4C8C-A154-4C9FE593CF06}" sibTransId="{15CA084C-C3C3-448D-A5C2-AFC46D050EB4}"/>
    <dgm:cxn modelId="{41DAF479-F457-49D2-8C7B-89D666E6C5D4}" type="presOf" srcId="{93D94C97-B910-4CC3-8363-64265BEF569D}" destId="{224D53AC-EE41-401D-91B1-BB46E619F13F}" srcOrd="1" destOrd="0" presId="urn:microsoft.com/office/officeart/2005/8/layout/lProcess2"/>
    <dgm:cxn modelId="{77D70D73-AE2D-42C7-B5FD-1EF85B832DC7}" srcId="{AD20A8DC-BA7E-4A5C-859A-BC688E0B3DCD}" destId="{D30064A6-85E1-47C4-9AB5-22467A934BD9}" srcOrd="2" destOrd="0" parTransId="{BAD20B2B-8E1A-4130-8B71-EC26B5DE8D98}" sibTransId="{1E3AD2C6-4AB1-46F4-8C38-D4A6F06E2947}"/>
    <dgm:cxn modelId="{B73142A1-A6ED-4FF1-B221-DAF05895E2EC}" srcId="{80A43D03-FB5F-482B-85A8-DF84C494D4B6}" destId="{AD20A8DC-BA7E-4A5C-859A-BC688E0B3DCD}" srcOrd="0" destOrd="0" parTransId="{3E9F316E-7B9C-4666-8B24-ADCC8BB92BDE}" sibTransId="{5435FF52-1DDA-47AD-A64C-1652412A63F3}"/>
    <dgm:cxn modelId="{F40722B9-B379-4DAD-8B20-C93522D8440C}" srcId="{9C6BF2F4-14D0-4FC9-84F5-301F126A31B8}" destId="{91E0A174-7B75-48FF-BAFF-6976BF8BBD85}" srcOrd="0" destOrd="0" parTransId="{2082103E-18AE-43CB-BA73-69124648A4E7}" sibTransId="{41027B60-D3CF-4094-8C61-AF766F2971BD}"/>
    <dgm:cxn modelId="{5FDD3961-3884-49C8-9854-D2123F6FD737}" srcId="{93D94C97-B910-4CC3-8363-64265BEF569D}" destId="{654F3FF2-EAA1-4AD4-9AD3-D059D46539E8}" srcOrd="3" destOrd="0" parTransId="{0544CAA0-9D4E-44BF-B8FB-00CB35BC375A}" sibTransId="{4DEE20DD-60DB-4747-85D9-F9F303DBC8E5}"/>
    <dgm:cxn modelId="{0E4C908D-9A08-4ADF-AFAD-6E84BCCDC42E}" type="presOf" srcId="{838D9E6C-3AF5-4E63-9F4E-5798578ED5E5}" destId="{01AD3BA6-CB55-480D-886C-C42192C0CCBE}" srcOrd="0" destOrd="0" presId="urn:microsoft.com/office/officeart/2005/8/layout/lProcess2"/>
    <dgm:cxn modelId="{8EC40CEA-A7B4-4081-9880-C5CB651268EC}" srcId="{93D94C97-B910-4CC3-8363-64265BEF569D}" destId="{C9310EB5-53E3-4F34-92F7-ADA6D06304C2}" srcOrd="0" destOrd="0" parTransId="{3A25E5B9-5576-41D1-AC6C-86FD4A5648FC}" sibTransId="{FF58B829-F98A-4E76-A16E-1EA7F4ECC140}"/>
    <dgm:cxn modelId="{4E41AF65-36CA-4CEB-B1E2-7E2F4B923303}" type="presOf" srcId="{AD20A8DC-BA7E-4A5C-859A-BC688E0B3DCD}" destId="{643E1668-DE14-4A4C-83B8-EDD195814015}" srcOrd="0" destOrd="0" presId="urn:microsoft.com/office/officeart/2005/8/layout/lProcess2"/>
    <dgm:cxn modelId="{B7D45A8A-7223-49F0-B292-26911BE1D262}" srcId="{80A43D03-FB5F-482B-85A8-DF84C494D4B6}" destId="{9C6BF2F4-14D0-4FC9-84F5-301F126A31B8}" srcOrd="1" destOrd="0" parTransId="{0F5B3666-42B0-4B2C-8F62-F49C1F6DE84B}" sibTransId="{B3BC7FC7-502F-4102-92D2-F520840D6CEB}"/>
    <dgm:cxn modelId="{3667BD00-8986-41EA-B25C-C0956FA0D398}" type="presOf" srcId="{91E0A174-7B75-48FF-BAFF-6976BF8BBD85}" destId="{153B6809-9127-496C-BD5F-00FA809DF69E}" srcOrd="0" destOrd="0" presId="urn:microsoft.com/office/officeart/2005/8/layout/lProcess2"/>
    <dgm:cxn modelId="{A898D8F6-7FED-45CE-BE66-740A8777601D}" type="presOf" srcId="{AB355E23-DFD5-4101-A8AC-7A2BACE4474F}" destId="{8C6DA50C-6FF4-4602-A08D-A0D08C958A31}" srcOrd="0" destOrd="0" presId="urn:microsoft.com/office/officeart/2005/8/layout/lProcess2"/>
    <dgm:cxn modelId="{636C9747-48E5-43B2-9BA9-EFBC64EBBF9C}" type="presParOf" srcId="{C33861F1-FAAD-4FE1-9658-D0919C0083E0}" destId="{C865C0DF-D29D-4164-80A5-67CD7B9A9B1E}" srcOrd="0" destOrd="0" presId="urn:microsoft.com/office/officeart/2005/8/layout/lProcess2"/>
    <dgm:cxn modelId="{EE46FB14-8349-48DA-948A-326EAC9EF02E}" type="presParOf" srcId="{C865C0DF-D29D-4164-80A5-67CD7B9A9B1E}" destId="{643E1668-DE14-4A4C-83B8-EDD195814015}" srcOrd="0" destOrd="0" presId="urn:microsoft.com/office/officeart/2005/8/layout/lProcess2"/>
    <dgm:cxn modelId="{8028C3B6-08D7-44C5-BAC7-A6EED62F56EB}" type="presParOf" srcId="{C865C0DF-D29D-4164-80A5-67CD7B9A9B1E}" destId="{7306F31A-2B9E-4E07-9F85-091715EC63B4}" srcOrd="1" destOrd="0" presId="urn:microsoft.com/office/officeart/2005/8/layout/lProcess2"/>
    <dgm:cxn modelId="{EEA116AE-167F-4DCD-B132-1F905F96A93B}" type="presParOf" srcId="{C865C0DF-D29D-4164-80A5-67CD7B9A9B1E}" destId="{FA0D03A5-6DFC-413C-93ED-990155448347}" srcOrd="2" destOrd="0" presId="urn:microsoft.com/office/officeart/2005/8/layout/lProcess2"/>
    <dgm:cxn modelId="{CD0F8A2C-8532-4E3D-B83E-37C342F59D47}" type="presParOf" srcId="{FA0D03A5-6DFC-413C-93ED-990155448347}" destId="{52BDD9ED-0159-459A-A812-04DC484146D1}" srcOrd="0" destOrd="0" presId="urn:microsoft.com/office/officeart/2005/8/layout/lProcess2"/>
    <dgm:cxn modelId="{3AFBC3C6-4062-4F9D-8E04-3CA37EF78095}" type="presParOf" srcId="{52BDD9ED-0159-459A-A812-04DC484146D1}" destId="{26E050CC-F98F-482B-9C9D-762922CAC616}" srcOrd="0" destOrd="0" presId="urn:microsoft.com/office/officeart/2005/8/layout/lProcess2"/>
    <dgm:cxn modelId="{73A2BFA9-DAFD-45D8-9125-241F63F54D92}" type="presParOf" srcId="{52BDD9ED-0159-459A-A812-04DC484146D1}" destId="{289B2B0C-8E05-4921-8EEA-E14FDDA4D95A}" srcOrd="1" destOrd="0" presId="urn:microsoft.com/office/officeart/2005/8/layout/lProcess2"/>
    <dgm:cxn modelId="{D5FE00CB-6352-4D70-8AB8-0F7576E49763}" type="presParOf" srcId="{52BDD9ED-0159-459A-A812-04DC484146D1}" destId="{0376AFE8-CC41-416F-816B-3BA1A0E41F62}" srcOrd="2" destOrd="0" presId="urn:microsoft.com/office/officeart/2005/8/layout/lProcess2"/>
    <dgm:cxn modelId="{7EA3E08E-DBA3-45C1-BB45-867FD320B18D}" type="presParOf" srcId="{52BDD9ED-0159-459A-A812-04DC484146D1}" destId="{1D4CC277-505F-4B03-8B28-F84728286D18}" srcOrd="3" destOrd="0" presId="urn:microsoft.com/office/officeart/2005/8/layout/lProcess2"/>
    <dgm:cxn modelId="{E1F5D83F-6504-4711-B095-0D2DB1CC7E52}" type="presParOf" srcId="{52BDD9ED-0159-459A-A812-04DC484146D1}" destId="{7312BB4B-2558-4FCD-99DE-AD552E1E0380}" srcOrd="4" destOrd="0" presId="urn:microsoft.com/office/officeart/2005/8/layout/lProcess2"/>
    <dgm:cxn modelId="{16EE8905-01C1-4184-B0B8-521E719ED6DD}" type="presParOf" srcId="{C33861F1-FAAD-4FE1-9658-D0919C0083E0}" destId="{BB79E0E7-B4D0-4029-9960-6FCA1BCF6A93}" srcOrd="1" destOrd="0" presId="urn:microsoft.com/office/officeart/2005/8/layout/lProcess2"/>
    <dgm:cxn modelId="{2EA1DB42-EB3A-4819-8975-C17479404137}" type="presParOf" srcId="{C33861F1-FAAD-4FE1-9658-D0919C0083E0}" destId="{1CDF9A40-3181-48F0-8428-B6ED49CA514A}" srcOrd="2" destOrd="0" presId="urn:microsoft.com/office/officeart/2005/8/layout/lProcess2"/>
    <dgm:cxn modelId="{605898F7-E7CD-4C93-A2AF-1869F2935907}" type="presParOf" srcId="{1CDF9A40-3181-48F0-8428-B6ED49CA514A}" destId="{BA844F66-7BB3-486F-B039-5244736DD38C}" srcOrd="0" destOrd="0" presId="urn:microsoft.com/office/officeart/2005/8/layout/lProcess2"/>
    <dgm:cxn modelId="{5C060381-2CF9-431A-AAE8-721173669C42}" type="presParOf" srcId="{1CDF9A40-3181-48F0-8428-B6ED49CA514A}" destId="{03D312AF-A13D-4837-93EF-D942166DE87D}" srcOrd="1" destOrd="0" presId="urn:microsoft.com/office/officeart/2005/8/layout/lProcess2"/>
    <dgm:cxn modelId="{0EF9DD55-EE74-47DA-A165-1E527A4CDB2A}" type="presParOf" srcId="{1CDF9A40-3181-48F0-8428-B6ED49CA514A}" destId="{60AA5D95-50D8-4FD1-BC1B-EC6CC2C3E7B4}" srcOrd="2" destOrd="0" presId="urn:microsoft.com/office/officeart/2005/8/layout/lProcess2"/>
    <dgm:cxn modelId="{4505BBE9-ED3B-471C-AFDB-25637E9F4193}" type="presParOf" srcId="{60AA5D95-50D8-4FD1-BC1B-EC6CC2C3E7B4}" destId="{534C3A8C-9018-4ABF-BEE3-9FFE291C2F06}" srcOrd="0" destOrd="0" presId="urn:microsoft.com/office/officeart/2005/8/layout/lProcess2"/>
    <dgm:cxn modelId="{A67A4F0B-CEF3-49F8-B8B1-9234DAD1628D}" type="presParOf" srcId="{534C3A8C-9018-4ABF-BEE3-9FFE291C2F06}" destId="{153B6809-9127-496C-BD5F-00FA809DF69E}" srcOrd="0" destOrd="0" presId="urn:microsoft.com/office/officeart/2005/8/layout/lProcess2"/>
    <dgm:cxn modelId="{428727AC-6753-40A9-880A-D8C91CC88021}" type="presParOf" srcId="{C33861F1-FAAD-4FE1-9658-D0919C0083E0}" destId="{BDACE5B7-B3C7-4246-8452-779715CB406F}" srcOrd="3" destOrd="0" presId="urn:microsoft.com/office/officeart/2005/8/layout/lProcess2"/>
    <dgm:cxn modelId="{275F72A1-9BF3-41B8-8DA2-3DCD9C453481}" type="presParOf" srcId="{C33861F1-FAAD-4FE1-9658-D0919C0083E0}" destId="{8E92E7A8-BD65-49AE-AE74-6FCE9CC9E0C0}" srcOrd="4" destOrd="0" presId="urn:microsoft.com/office/officeart/2005/8/layout/lProcess2"/>
    <dgm:cxn modelId="{DFC265CF-1524-47D0-86FD-73A4526B1494}" type="presParOf" srcId="{8E92E7A8-BD65-49AE-AE74-6FCE9CC9E0C0}" destId="{FD6E965C-8814-4C8E-8902-25F959CBFF22}" srcOrd="0" destOrd="0" presId="urn:microsoft.com/office/officeart/2005/8/layout/lProcess2"/>
    <dgm:cxn modelId="{D4621891-8858-4BBD-91E1-ADAED85A39CF}" type="presParOf" srcId="{8E92E7A8-BD65-49AE-AE74-6FCE9CC9E0C0}" destId="{224D53AC-EE41-401D-91B1-BB46E619F13F}" srcOrd="1" destOrd="0" presId="urn:microsoft.com/office/officeart/2005/8/layout/lProcess2"/>
    <dgm:cxn modelId="{B25523AB-1E82-4BBF-9440-1ECB47B44655}" type="presParOf" srcId="{8E92E7A8-BD65-49AE-AE74-6FCE9CC9E0C0}" destId="{C560E732-140C-47FF-95FE-6D5E65FC5CE0}" srcOrd="2" destOrd="0" presId="urn:microsoft.com/office/officeart/2005/8/layout/lProcess2"/>
    <dgm:cxn modelId="{157381CF-3343-49B4-A359-449D0574BDC0}" type="presParOf" srcId="{C560E732-140C-47FF-95FE-6D5E65FC5CE0}" destId="{C1938510-C58F-49B1-8CB0-E0652077BD37}" srcOrd="0" destOrd="0" presId="urn:microsoft.com/office/officeart/2005/8/layout/lProcess2"/>
    <dgm:cxn modelId="{C81AAA7D-6D22-4755-B8C8-2ACD541E7948}" type="presParOf" srcId="{C1938510-C58F-49B1-8CB0-E0652077BD37}" destId="{BC73B1CD-5140-4AEB-ABF5-FF6FA824E921}" srcOrd="0" destOrd="0" presId="urn:microsoft.com/office/officeart/2005/8/layout/lProcess2"/>
    <dgm:cxn modelId="{4FB454BD-697D-4395-A6EF-B9CC19B19125}" type="presParOf" srcId="{C1938510-C58F-49B1-8CB0-E0652077BD37}" destId="{0AABA16E-BD2A-4C06-A860-59D88C087969}" srcOrd="1" destOrd="0" presId="urn:microsoft.com/office/officeart/2005/8/layout/lProcess2"/>
    <dgm:cxn modelId="{0C16A9AA-93D7-4145-A3E6-F134CB08B3AC}" type="presParOf" srcId="{C1938510-C58F-49B1-8CB0-E0652077BD37}" destId="{8C6DA50C-6FF4-4602-A08D-A0D08C958A31}" srcOrd="2" destOrd="0" presId="urn:microsoft.com/office/officeart/2005/8/layout/lProcess2"/>
    <dgm:cxn modelId="{4A83D9E5-536D-41A8-8532-C285A50E904F}" type="presParOf" srcId="{C1938510-C58F-49B1-8CB0-E0652077BD37}" destId="{902A4FE8-4DA0-40A5-96EC-76D7432C5DEF}" srcOrd="3" destOrd="0" presId="urn:microsoft.com/office/officeart/2005/8/layout/lProcess2"/>
    <dgm:cxn modelId="{6D5154C6-7C8B-4CD9-A60D-EDF18DA3C96E}" type="presParOf" srcId="{C1938510-C58F-49B1-8CB0-E0652077BD37}" destId="{01AD3BA6-CB55-480D-886C-C42192C0CCBE}" srcOrd="4" destOrd="0" presId="urn:microsoft.com/office/officeart/2005/8/layout/lProcess2"/>
    <dgm:cxn modelId="{F80189D7-B760-4F34-818D-234BC70DA94B}" type="presParOf" srcId="{C1938510-C58F-49B1-8CB0-E0652077BD37}" destId="{EF2B4024-FAE4-46B3-A99D-6143CEA274A1}" srcOrd="5" destOrd="0" presId="urn:microsoft.com/office/officeart/2005/8/layout/lProcess2"/>
    <dgm:cxn modelId="{696114CF-A7CE-4FF5-A6D4-C22A7A9D2711}" type="presParOf" srcId="{C1938510-C58F-49B1-8CB0-E0652077BD37}" destId="{A0F1E12B-171B-416B-9BC4-1D145FAFC0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43D03-FB5F-482B-85A8-DF84C494D4B6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20A8DC-BA7E-4A5C-859A-BC688E0B3DC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Диагностическая деятельность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3E9F316E-7B9C-4666-8B24-ADCC8BB92BDE}" type="parTrans" cxnId="{B73142A1-A6ED-4FF1-B221-DAF05895E2EC}">
      <dgm:prSet/>
      <dgm:spPr/>
      <dgm:t>
        <a:bodyPr/>
        <a:lstStyle/>
        <a:p>
          <a:endParaRPr lang="ru-RU"/>
        </a:p>
      </dgm:t>
    </dgm:pt>
    <dgm:pt modelId="{5435FF52-1DDA-47AD-A64C-1652412A63F3}" type="sibTrans" cxnId="{B73142A1-A6ED-4FF1-B221-DAF05895E2EC}">
      <dgm:prSet/>
      <dgm:spPr/>
      <dgm:t>
        <a:bodyPr/>
        <a:lstStyle/>
        <a:p>
          <a:endParaRPr lang="ru-RU"/>
        </a:p>
      </dgm:t>
    </dgm:pt>
    <dgm:pt modelId="{93D94C97-B910-4CC3-8363-64265BEF569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Неотложная медицинская помощь на догоспитальном этапе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77D160AB-17D2-4C8C-A154-4C9FE593CF06}" type="parTrans" cxnId="{76FB3EE2-F29D-41DC-880C-FD6669B585BF}">
      <dgm:prSet/>
      <dgm:spPr/>
      <dgm:t>
        <a:bodyPr/>
        <a:lstStyle/>
        <a:p>
          <a:endParaRPr lang="ru-RU"/>
        </a:p>
      </dgm:t>
    </dgm:pt>
    <dgm:pt modelId="{15CA084C-C3C3-448D-A5C2-AFC46D050EB4}" type="sibTrans" cxnId="{76FB3EE2-F29D-41DC-880C-FD6669B585BF}">
      <dgm:prSet/>
      <dgm:spPr/>
      <dgm:t>
        <a:bodyPr/>
        <a:lstStyle/>
        <a:p>
          <a:endParaRPr lang="ru-RU"/>
        </a:p>
      </dgm:t>
    </dgm:pt>
    <dgm:pt modelId="{C9310EB5-53E3-4F34-92F7-ADA6D06304C2}">
      <dgm:prSet phldrT="[Текст]" custT="1"/>
      <dgm:spPr>
        <a:solidFill>
          <a:schemeClr val="accent3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мониторинга основных жизненных показателей и результатов лечения пациента</a:t>
          </a:r>
          <a:endParaRPr lang="ru-RU" sz="1800" b="0" i="0" dirty="0">
            <a:ln>
              <a:noFill/>
            </a:ln>
            <a:solidFill>
              <a:schemeClr val="bg1"/>
            </a:solidFill>
          </a:endParaRPr>
        </a:p>
      </dgm:t>
    </dgm:pt>
    <dgm:pt modelId="{3A25E5B9-5576-41D1-AC6C-86FD4A5648FC}" type="parTrans" cxnId="{8EC40CEA-A7B4-4081-9880-C5CB651268EC}">
      <dgm:prSet/>
      <dgm:spPr/>
      <dgm:t>
        <a:bodyPr/>
        <a:lstStyle/>
        <a:p>
          <a:endParaRPr lang="ru-RU"/>
        </a:p>
      </dgm:t>
    </dgm:pt>
    <dgm:pt modelId="{FF58B829-F98A-4E76-A16E-1EA7F4ECC140}" type="sibTrans" cxnId="{8EC40CEA-A7B4-4081-9880-C5CB651268EC}">
      <dgm:prSet/>
      <dgm:spPr/>
      <dgm:t>
        <a:bodyPr/>
        <a:lstStyle/>
        <a:p>
          <a:endParaRPr lang="ru-RU"/>
        </a:p>
      </dgm:t>
    </dgm:pt>
    <dgm:pt modelId="{9C6BF2F4-14D0-4FC9-84F5-301F126A31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Неотложная </a:t>
          </a:r>
        </a:p>
        <a:p>
          <a:pPr>
            <a:spcAft>
              <a:spcPts val="0"/>
            </a:spcAft>
          </a:pPr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медицинская помощь на догоспитальном этапе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B3BC7FC7-502F-4102-92D2-F520840D6CEB}" type="sibTrans" cxnId="{B7D45A8A-7223-49F0-B292-26911BE1D262}">
      <dgm:prSet/>
      <dgm:spPr/>
      <dgm:t>
        <a:bodyPr/>
        <a:lstStyle/>
        <a:p>
          <a:endParaRPr lang="ru-RU"/>
        </a:p>
      </dgm:t>
    </dgm:pt>
    <dgm:pt modelId="{0F5B3666-42B0-4B2C-8F62-F49C1F6DE84B}" type="parTrans" cxnId="{B7D45A8A-7223-49F0-B292-26911BE1D262}">
      <dgm:prSet/>
      <dgm:spPr/>
      <dgm:t>
        <a:bodyPr/>
        <a:lstStyle/>
        <a:p>
          <a:endParaRPr lang="ru-RU"/>
        </a:p>
      </dgm:t>
    </dgm:pt>
    <dgm:pt modelId="{E905C801-501F-4B58-8925-605DA099B94C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ru-RU" sz="1800" dirty="0" smtClean="0">
              <a:ln>
                <a:noFill/>
              </a:ln>
              <a:solidFill>
                <a:schemeClr val="bg1"/>
              </a:solidFill>
            </a:rPr>
            <a:t>расширены виды работ по отработке и контролю формирования профессиональных компетенций на приобретенном роботе-симуляторе</a:t>
          </a:r>
          <a:endParaRPr lang="ru-RU" sz="18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0B5A051A-B05A-49EB-AA4B-311D96F12BC2}" type="parTrans" cxnId="{FFA15FD5-0F9A-4FEB-B8AB-4D2990632D91}">
      <dgm:prSet/>
      <dgm:spPr/>
      <dgm:t>
        <a:bodyPr/>
        <a:lstStyle/>
        <a:p>
          <a:endParaRPr lang="ru-RU"/>
        </a:p>
      </dgm:t>
    </dgm:pt>
    <dgm:pt modelId="{1AEB403B-A271-4584-A03B-761D22F994E3}" type="sibTrans" cxnId="{FFA15FD5-0F9A-4FEB-B8AB-4D2990632D91}">
      <dgm:prSet/>
      <dgm:spPr/>
      <dgm:t>
        <a:bodyPr/>
        <a:lstStyle/>
        <a:p>
          <a:endParaRPr lang="ru-RU"/>
        </a:p>
      </dgm:t>
    </dgm:pt>
    <dgm:pt modelId="{C9181C55-69C3-43EC-9C81-8D95D3D1690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n>
                <a:noFill/>
              </a:ln>
              <a:solidFill>
                <a:schemeClr val="bg1"/>
              </a:solidFill>
            </a:rPr>
            <a:t>расширены виды работ по отработке и контролю формирования профессиональных компетенций на приобретенном роботе-симуляторе</a:t>
          </a:r>
          <a:endParaRPr lang="ru-RU" sz="18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C14A10AD-8B51-4784-8F5E-78DECB13D1AA}" type="parTrans" cxnId="{B5882078-EA9A-4B8C-9CFB-48723C4F6347}">
      <dgm:prSet/>
      <dgm:spPr/>
      <dgm:t>
        <a:bodyPr/>
        <a:lstStyle/>
        <a:p>
          <a:endParaRPr lang="ru-RU"/>
        </a:p>
      </dgm:t>
    </dgm:pt>
    <dgm:pt modelId="{4A034FF7-1B85-45C4-8F91-97791B7375AB}" type="sibTrans" cxnId="{B5882078-EA9A-4B8C-9CFB-48723C4F6347}">
      <dgm:prSet/>
      <dgm:spPr/>
      <dgm:t>
        <a:bodyPr/>
        <a:lstStyle/>
        <a:p>
          <a:endParaRPr lang="ru-RU"/>
        </a:p>
      </dgm:t>
    </dgm:pt>
    <dgm:pt modelId="{C33861F1-FAAD-4FE1-9658-D0919C0083E0}" type="pres">
      <dgm:prSet presAssocID="{80A43D03-FB5F-482B-85A8-DF84C494D4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5C0DF-D29D-4164-80A5-67CD7B9A9B1E}" type="pres">
      <dgm:prSet presAssocID="{AD20A8DC-BA7E-4A5C-859A-BC688E0B3DCD}" presName="compNode" presStyleCnt="0"/>
      <dgm:spPr/>
    </dgm:pt>
    <dgm:pt modelId="{643E1668-DE14-4A4C-83B8-EDD195814015}" type="pres">
      <dgm:prSet presAssocID="{AD20A8DC-BA7E-4A5C-859A-BC688E0B3DCD}" presName="aNode" presStyleLbl="bgShp" presStyleIdx="0" presStyleCnt="3" custScaleX="47195" custScaleY="96286" custLinFactNeighborX="616" custLinFactNeighborY="19"/>
      <dgm:spPr/>
      <dgm:t>
        <a:bodyPr/>
        <a:lstStyle/>
        <a:p>
          <a:endParaRPr lang="ru-RU"/>
        </a:p>
      </dgm:t>
    </dgm:pt>
    <dgm:pt modelId="{7306F31A-2B9E-4E07-9F85-091715EC63B4}" type="pres">
      <dgm:prSet presAssocID="{AD20A8DC-BA7E-4A5C-859A-BC688E0B3DCD}" presName="textNode" presStyleLbl="bgShp" presStyleIdx="0" presStyleCnt="3"/>
      <dgm:spPr/>
      <dgm:t>
        <a:bodyPr/>
        <a:lstStyle/>
        <a:p>
          <a:endParaRPr lang="ru-RU"/>
        </a:p>
      </dgm:t>
    </dgm:pt>
    <dgm:pt modelId="{FA0D03A5-6DFC-413C-93ED-990155448347}" type="pres">
      <dgm:prSet presAssocID="{AD20A8DC-BA7E-4A5C-859A-BC688E0B3DCD}" presName="compChildNode" presStyleCnt="0"/>
      <dgm:spPr/>
    </dgm:pt>
    <dgm:pt modelId="{52BDD9ED-0159-459A-A812-04DC484146D1}" type="pres">
      <dgm:prSet presAssocID="{AD20A8DC-BA7E-4A5C-859A-BC688E0B3DCD}" presName="theInnerList" presStyleCnt="0"/>
      <dgm:spPr/>
    </dgm:pt>
    <dgm:pt modelId="{5B95D2AB-DE64-4563-8728-781881E7A6BE}" type="pres">
      <dgm:prSet presAssocID="{E905C801-501F-4B58-8925-605DA099B94C}" presName="childNode" presStyleLbl="node1" presStyleIdx="0" presStyleCnt="3" custScaleX="55479" custScaleY="90198" custLinFactNeighborX="963" custLinFactNeighborY="-4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E0E7-B4D0-4029-9960-6FCA1BCF6A93}" type="pres">
      <dgm:prSet presAssocID="{AD20A8DC-BA7E-4A5C-859A-BC688E0B3DCD}" presName="aSpace" presStyleCnt="0"/>
      <dgm:spPr/>
    </dgm:pt>
    <dgm:pt modelId="{1CDF9A40-3181-48F0-8428-B6ED49CA514A}" type="pres">
      <dgm:prSet presAssocID="{9C6BF2F4-14D0-4FC9-84F5-301F126A31B8}" presName="compNode" presStyleCnt="0"/>
      <dgm:spPr/>
    </dgm:pt>
    <dgm:pt modelId="{BA844F66-7BB3-486F-B039-5244736DD38C}" type="pres">
      <dgm:prSet presAssocID="{9C6BF2F4-14D0-4FC9-84F5-301F126A31B8}" presName="aNode" presStyleLbl="bgShp" presStyleIdx="1" presStyleCnt="3" custScaleX="43283" custScaleY="96286" custLinFactNeighborX="-1649" custLinFactNeighborY="19"/>
      <dgm:spPr/>
      <dgm:t>
        <a:bodyPr/>
        <a:lstStyle/>
        <a:p>
          <a:endParaRPr lang="ru-RU"/>
        </a:p>
      </dgm:t>
    </dgm:pt>
    <dgm:pt modelId="{03D312AF-A13D-4837-93EF-D942166DE87D}" type="pres">
      <dgm:prSet presAssocID="{9C6BF2F4-14D0-4FC9-84F5-301F126A31B8}" presName="textNode" presStyleLbl="bgShp" presStyleIdx="1" presStyleCnt="3"/>
      <dgm:spPr/>
      <dgm:t>
        <a:bodyPr/>
        <a:lstStyle/>
        <a:p>
          <a:endParaRPr lang="ru-RU"/>
        </a:p>
      </dgm:t>
    </dgm:pt>
    <dgm:pt modelId="{60AA5D95-50D8-4FD1-BC1B-EC6CC2C3E7B4}" type="pres">
      <dgm:prSet presAssocID="{9C6BF2F4-14D0-4FC9-84F5-301F126A31B8}" presName="compChildNode" presStyleCnt="0"/>
      <dgm:spPr/>
    </dgm:pt>
    <dgm:pt modelId="{534C3A8C-9018-4ABF-BEE3-9FFE291C2F06}" type="pres">
      <dgm:prSet presAssocID="{9C6BF2F4-14D0-4FC9-84F5-301F126A31B8}" presName="theInnerList" presStyleCnt="0"/>
      <dgm:spPr/>
    </dgm:pt>
    <dgm:pt modelId="{708BE2FA-0239-45E6-A199-BC77EFA07E26}" type="pres">
      <dgm:prSet presAssocID="{C9181C55-69C3-43EC-9C81-8D95D3D16902}" presName="childNode" presStyleLbl="node1" presStyleIdx="1" presStyleCnt="3" custScaleX="51729" custScaleY="86437" custLinFactNeighborX="-1785" custLinFactNeighborY="-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CE5B7-B3C7-4246-8452-779715CB406F}" type="pres">
      <dgm:prSet presAssocID="{9C6BF2F4-14D0-4FC9-84F5-301F126A31B8}" presName="aSpace" presStyleCnt="0"/>
      <dgm:spPr/>
    </dgm:pt>
    <dgm:pt modelId="{8E92E7A8-BD65-49AE-AE74-6FCE9CC9E0C0}" type="pres">
      <dgm:prSet presAssocID="{93D94C97-B910-4CC3-8363-64265BEF569D}" presName="compNode" presStyleCnt="0"/>
      <dgm:spPr/>
    </dgm:pt>
    <dgm:pt modelId="{FD6E965C-8814-4C8E-8902-25F959CBFF22}" type="pres">
      <dgm:prSet presAssocID="{93D94C97-B910-4CC3-8363-64265BEF569D}" presName="aNode" presStyleLbl="bgShp" presStyleIdx="2" presStyleCnt="3" custScaleX="47132" custScaleY="96286" custLinFactNeighborX="-4601" custLinFactNeighborY="19"/>
      <dgm:spPr/>
      <dgm:t>
        <a:bodyPr/>
        <a:lstStyle/>
        <a:p>
          <a:endParaRPr lang="ru-RU"/>
        </a:p>
      </dgm:t>
    </dgm:pt>
    <dgm:pt modelId="{224D53AC-EE41-401D-91B1-BB46E619F13F}" type="pres">
      <dgm:prSet presAssocID="{93D94C97-B910-4CC3-8363-64265BEF569D}" presName="textNode" presStyleLbl="bgShp" presStyleIdx="2" presStyleCnt="3"/>
      <dgm:spPr/>
      <dgm:t>
        <a:bodyPr/>
        <a:lstStyle/>
        <a:p>
          <a:endParaRPr lang="ru-RU"/>
        </a:p>
      </dgm:t>
    </dgm:pt>
    <dgm:pt modelId="{C560E732-140C-47FF-95FE-6D5E65FC5CE0}" type="pres">
      <dgm:prSet presAssocID="{93D94C97-B910-4CC3-8363-64265BEF569D}" presName="compChildNode" presStyleCnt="0"/>
      <dgm:spPr/>
    </dgm:pt>
    <dgm:pt modelId="{C1938510-C58F-49B1-8CB0-E0652077BD37}" type="pres">
      <dgm:prSet presAssocID="{93D94C97-B910-4CC3-8363-64265BEF569D}" presName="theInnerList" presStyleCnt="0"/>
      <dgm:spPr/>
    </dgm:pt>
    <dgm:pt modelId="{BC73B1CD-5140-4AEB-ABF5-FF6FA824E921}" type="pres">
      <dgm:prSet presAssocID="{C9310EB5-53E3-4F34-92F7-ADA6D06304C2}" presName="childNode" presStyleLbl="node1" presStyleIdx="2" presStyleCnt="3" custScaleX="54134" custScaleY="87659" custLinFactNeighborX="-6018" custLinFactNeighborY="-3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E4E82-AF8E-437D-90D8-890C25B2B108}" type="presOf" srcId="{E905C801-501F-4B58-8925-605DA099B94C}" destId="{5B95D2AB-DE64-4563-8728-781881E7A6BE}" srcOrd="0" destOrd="0" presId="urn:microsoft.com/office/officeart/2005/8/layout/lProcess2"/>
    <dgm:cxn modelId="{FFA15FD5-0F9A-4FEB-B8AB-4D2990632D91}" srcId="{AD20A8DC-BA7E-4A5C-859A-BC688E0B3DCD}" destId="{E905C801-501F-4B58-8925-605DA099B94C}" srcOrd="0" destOrd="0" parTransId="{0B5A051A-B05A-49EB-AA4B-311D96F12BC2}" sibTransId="{1AEB403B-A271-4584-A03B-761D22F994E3}"/>
    <dgm:cxn modelId="{9C38648B-2AA1-43D1-A299-39CA26A81E5D}" type="presOf" srcId="{C9310EB5-53E3-4F34-92F7-ADA6D06304C2}" destId="{BC73B1CD-5140-4AEB-ABF5-FF6FA824E921}" srcOrd="0" destOrd="0" presId="urn:microsoft.com/office/officeart/2005/8/layout/lProcess2"/>
    <dgm:cxn modelId="{3843D847-44ED-4269-AC0E-DBA09B21FF3B}" type="presOf" srcId="{9C6BF2F4-14D0-4FC9-84F5-301F126A31B8}" destId="{03D312AF-A13D-4837-93EF-D942166DE87D}" srcOrd="1" destOrd="0" presId="urn:microsoft.com/office/officeart/2005/8/layout/lProcess2"/>
    <dgm:cxn modelId="{B574E0C1-332B-46CE-9BE4-0ED4D3769BF6}" type="presOf" srcId="{80A43D03-FB5F-482B-85A8-DF84C494D4B6}" destId="{C33861F1-FAAD-4FE1-9658-D0919C0083E0}" srcOrd="0" destOrd="0" presId="urn:microsoft.com/office/officeart/2005/8/layout/lProcess2"/>
    <dgm:cxn modelId="{8EC40CEA-A7B4-4081-9880-C5CB651268EC}" srcId="{93D94C97-B910-4CC3-8363-64265BEF569D}" destId="{C9310EB5-53E3-4F34-92F7-ADA6D06304C2}" srcOrd="0" destOrd="0" parTransId="{3A25E5B9-5576-41D1-AC6C-86FD4A5648FC}" sibTransId="{FF58B829-F98A-4E76-A16E-1EA7F4ECC140}"/>
    <dgm:cxn modelId="{B73142A1-A6ED-4FF1-B221-DAF05895E2EC}" srcId="{80A43D03-FB5F-482B-85A8-DF84C494D4B6}" destId="{AD20A8DC-BA7E-4A5C-859A-BC688E0B3DCD}" srcOrd="0" destOrd="0" parTransId="{3E9F316E-7B9C-4666-8B24-ADCC8BB92BDE}" sibTransId="{5435FF52-1DDA-47AD-A64C-1652412A63F3}"/>
    <dgm:cxn modelId="{8658C70F-078B-4314-9A88-E9303E680DBA}" type="presOf" srcId="{C9181C55-69C3-43EC-9C81-8D95D3D16902}" destId="{708BE2FA-0239-45E6-A199-BC77EFA07E26}" srcOrd="0" destOrd="0" presId="urn:microsoft.com/office/officeart/2005/8/layout/lProcess2"/>
    <dgm:cxn modelId="{5AB93206-FDBB-4CF0-8D48-1D3CFD663B2E}" type="presOf" srcId="{AD20A8DC-BA7E-4A5C-859A-BC688E0B3DCD}" destId="{7306F31A-2B9E-4E07-9F85-091715EC63B4}" srcOrd="1" destOrd="0" presId="urn:microsoft.com/office/officeart/2005/8/layout/lProcess2"/>
    <dgm:cxn modelId="{4E41AF65-36CA-4CEB-B1E2-7E2F4B923303}" type="presOf" srcId="{AD20A8DC-BA7E-4A5C-859A-BC688E0B3DCD}" destId="{643E1668-DE14-4A4C-83B8-EDD195814015}" srcOrd="0" destOrd="0" presId="urn:microsoft.com/office/officeart/2005/8/layout/lProcess2"/>
    <dgm:cxn modelId="{B5882078-EA9A-4B8C-9CFB-48723C4F6347}" srcId="{9C6BF2F4-14D0-4FC9-84F5-301F126A31B8}" destId="{C9181C55-69C3-43EC-9C81-8D95D3D16902}" srcOrd="0" destOrd="0" parTransId="{C14A10AD-8B51-4784-8F5E-78DECB13D1AA}" sibTransId="{4A034FF7-1B85-45C4-8F91-97791B7375AB}"/>
    <dgm:cxn modelId="{B7D45A8A-7223-49F0-B292-26911BE1D262}" srcId="{80A43D03-FB5F-482B-85A8-DF84C494D4B6}" destId="{9C6BF2F4-14D0-4FC9-84F5-301F126A31B8}" srcOrd="1" destOrd="0" parTransId="{0F5B3666-42B0-4B2C-8F62-F49C1F6DE84B}" sibTransId="{B3BC7FC7-502F-4102-92D2-F520840D6CEB}"/>
    <dgm:cxn modelId="{76FB3EE2-F29D-41DC-880C-FD6669B585BF}" srcId="{80A43D03-FB5F-482B-85A8-DF84C494D4B6}" destId="{93D94C97-B910-4CC3-8363-64265BEF569D}" srcOrd="2" destOrd="0" parTransId="{77D160AB-17D2-4C8C-A154-4C9FE593CF06}" sibTransId="{15CA084C-C3C3-448D-A5C2-AFC46D050EB4}"/>
    <dgm:cxn modelId="{41DAF479-F457-49D2-8C7B-89D666E6C5D4}" type="presOf" srcId="{93D94C97-B910-4CC3-8363-64265BEF569D}" destId="{224D53AC-EE41-401D-91B1-BB46E619F13F}" srcOrd="1" destOrd="0" presId="urn:microsoft.com/office/officeart/2005/8/layout/lProcess2"/>
    <dgm:cxn modelId="{7E657619-A34D-490E-8FB8-33C198666FE9}" type="presOf" srcId="{93D94C97-B910-4CC3-8363-64265BEF569D}" destId="{FD6E965C-8814-4C8E-8902-25F959CBFF22}" srcOrd="0" destOrd="0" presId="urn:microsoft.com/office/officeart/2005/8/layout/lProcess2"/>
    <dgm:cxn modelId="{E7475A3D-DBE7-49B9-AE5B-A25F377CCB64}" type="presOf" srcId="{9C6BF2F4-14D0-4FC9-84F5-301F126A31B8}" destId="{BA844F66-7BB3-486F-B039-5244736DD38C}" srcOrd="0" destOrd="0" presId="urn:microsoft.com/office/officeart/2005/8/layout/lProcess2"/>
    <dgm:cxn modelId="{636C9747-48E5-43B2-9BA9-EFBC64EBBF9C}" type="presParOf" srcId="{C33861F1-FAAD-4FE1-9658-D0919C0083E0}" destId="{C865C0DF-D29D-4164-80A5-67CD7B9A9B1E}" srcOrd="0" destOrd="0" presId="urn:microsoft.com/office/officeart/2005/8/layout/lProcess2"/>
    <dgm:cxn modelId="{EE46FB14-8349-48DA-948A-326EAC9EF02E}" type="presParOf" srcId="{C865C0DF-D29D-4164-80A5-67CD7B9A9B1E}" destId="{643E1668-DE14-4A4C-83B8-EDD195814015}" srcOrd="0" destOrd="0" presId="urn:microsoft.com/office/officeart/2005/8/layout/lProcess2"/>
    <dgm:cxn modelId="{8028C3B6-08D7-44C5-BAC7-A6EED62F56EB}" type="presParOf" srcId="{C865C0DF-D29D-4164-80A5-67CD7B9A9B1E}" destId="{7306F31A-2B9E-4E07-9F85-091715EC63B4}" srcOrd="1" destOrd="0" presId="urn:microsoft.com/office/officeart/2005/8/layout/lProcess2"/>
    <dgm:cxn modelId="{EEA116AE-167F-4DCD-B132-1F905F96A93B}" type="presParOf" srcId="{C865C0DF-D29D-4164-80A5-67CD7B9A9B1E}" destId="{FA0D03A5-6DFC-413C-93ED-990155448347}" srcOrd="2" destOrd="0" presId="urn:microsoft.com/office/officeart/2005/8/layout/lProcess2"/>
    <dgm:cxn modelId="{CD0F8A2C-8532-4E3D-B83E-37C342F59D47}" type="presParOf" srcId="{FA0D03A5-6DFC-413C-93ED-990155448347}" destId="{52BDD9ED-0159-459A-A812-04DC484146D1}" srcOrd="0" destOrd="0" presId="urn:microsoft.com/office/officeart/2005/8/layout/lProcess2"/>
    <dgm:cxn modelId="{6D0798B5-F48D-4AA1-8655-4981ACD011A6}" type="presParOf" srcId="{52BDD9ED-0159-459A-A812-04DC484146D1}" destId="{5B95D2AB-DE64-4563-8728-781881E7A6BE}" srcOrd="0" destOrd="0" presId="urn:microsoft.com/office/officeart/2005/8/layout/lProcess2"/>
    <dgm:cxn modelId="{16EE8905-01C1-4184-B0B8-521E719ED6DD}" type="presParOf" srcId="{C33861F1-FAAD-4FE1-9658-D0919C0083E0}" destId="{BB79E0E7-B4D0-4029-9960-6FCA1BCF6A93}" srcOrd="1" destOrd="0" presId="urn:microsoft.com/office/officeart/2005/8/layout/lProcess2"/>
    <dgm:cxn modelId="{2EA1DB42-EB3A-4819-8975-C17479404137}" type="presParOf" srcId="{C33861F1-FAAD-4FE1-9658-D0919C0083E0}" destId="{1CDF9A40-3181-48F0-8428-B6ED49CA514A}" srcOrd="2" destOrd="0" presId="urn:microsoft.com/office/officeart/2005/8/layout/lProcess2"/>
    <dgm:cxn modelId="{605898F7-E7CD-4C93-A2AF-1869F2935907}" type="presParOf" srcId="{1CDF9A40-3181-48F0-8428-B6ED49CA514A}" destId="{BA844F66-7BB3-486F-B039-5244736DD38C}" srcOrd="0" destOrd="0" presId="urn:microsoft.com/office/officeart/2005/8/layout/lProcess2"/>
    <dgm:cxn modelId="{5C060381-2CF9-431A-AAE8-721173669C42}" type="presParOf" srcId="{1CDF9A40-3181-48F0-8428-B6ED49CA514A}" destId="{03D312AF-A13D-4837-93EF-D942166DE87D}" srcOrd="1" destOrd="0" presId="urn:microsoft.com/office/officeart/2005/8/layout/lProcess2"/>
    <dgm:cxn modelId="{0EF9DD55-EE74-47DA-A165-1E527A4CDB2A}" type="presParOf" srcId="{1CDF9A40-3181-48F0-8428-B6ED49CA514A}" destId="{60AA5D95-50D8-4FD1-BC1B-EC6CC2C3E7B4}" srcOrd="2" destOrd="0" presId="urn:microsoft.com/office/officeart/2005/8/layout/lProcess2"/>
    <dgm:cxn modelId="{4505BBE9-ED3B-471C-AFDB-25637E9F4193}" type="presParOf" srcId="{60AA5D95-50D8-4FD1-BC1B-EC6CC2C3E7B4}" destId="{534C3A8C-9018-4ABF-BEE3-9FFE291C2F06}" srcOrd="0" destOrd="0" presId="urn:microsoft.com/office/officeart/2005/8/layout/lProcess2"/>
    <dgm:cxn modelId="{4A8DDB29-F991-4AAA-AE24-038A7463294C}" type="presParOf" srcId="{534C3A8C-9018-4ABF-BEE3-9FFE291C2F06}" destId="{708BE2FA-0239-45E6-A199-BC77EFA07E26}" srcOrd="0" destOrd="0" presId="urn:microsoft.com/office/officeart/2005/8/layout/lProcess2"/>
    <dgm:cxn modelId="{428727AC-6753-40A9-880A-D8C91CC88021}" type="presParOf" srcId="{C33861F1-FAAD-4FE1-9658-D0919C0083E0}" destId="{BDACE5B7-B3C7-4246-8452-779715CB406F}" srcOrd="3" destOrd="0" presId="urn:microsoft.com/office/officeart/2005/8/layout/lProcess2"/>
    <dgm:cxn modelId="{275F72A1-9BF3-41B8-8DA2-3DCD9C453481}" type="presParOf" srcId="{C33861F1-FAAD-4FE1-9658-D0919C0083E0}" destId="{8E92E7A8-BD65-49AE-AE74-6FCE9CC9E0C0}" srcOrd="4" destOrd="0" presId="urn:microsoft.com/office/officeart/2005/8/layout/lProcess2"/>
    <dgm:cxn modelId="{DFC265CF-1524-47D0-86FD-73A4526B1494}" type="presParOf" srcId="{8E92E7A8-BD65-49AE-AE74-6FCE9CC9E0C0}" destId="{FD6E965C-8814-4C8E-8902-25F959CBFF22}" srcOrd="0" destOrd="0" presId="urn:microsoft.com/office/officeart/2005/8/layout/lProcess2"/>
    <dgm:cxn modelId="{D4621891-8858-4BBD-91E1-ADAED85A39CF}" type="presParOf" srcId="{8E92E7A8-BD65-49AE-AE74-6FCE9CC9E0C0}" destId="{224D53AC-EE41-401D-91B1-BB46E619F13F}" srcOrd="1" destOrd="0" presId="urn:microsoft.com/office/officeart/2005/8/layout/lProcess2"/>
    <dgm:cxn modelId="{B25523AB-1E82-4BBF-9440-1ECB47B44655}" type="presParOf" srcId="{8E92E7A8-BD65-49AE-AE74-6FCE9CC9E0C0}" destId="{C560E732-140C-47FF-95FE-6D5E65FC5CE0}" srcOrd="2" destOrd="0" presId="urn:microsoft.com/office/officeart/2005/8/layout/lProcess2"/>
    <dgm:cxn modelId="{157381CF-3343-49B4-A359-449D0574BDC0}" type="presParOf" srcId="{C560E732-140C-47FF-95FE-6D5E65FC5CE0}" destId="{C1938510-C58F-49B1-8CB0-E0652077BD37}" srcOrd="0" destOrd="0" presId="urn:microsoft.com/office/officeart/2005/8/layout/lProcess2"/>
    <dgm:cxn modelId="{C81AAA7D-6D22-4755-B8C8-2ACD541E7948}" type="presParOf" srcId="{C1938510-C58F-49B1-8CB0-E0652077BD37}" destId="{BC73B1CD-5140-4AEB-ABF5-FF6FA824E92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A43D03-FB5F-482B-85A8-DF84C494D4B6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20A8DC-BA7E-4A5C-859A-BC688E0B3DC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ru-RU" sz="2000" b="1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Изготовление съемных пластиночных протезов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3E9F316E-7B9C-4666-8B24-ADCC8BB92BDE}" type="parTrans" cxnId="{B73142A1-A6ED-4FF1-B221-DAF05895E2EC}">
      <dgm:prSet/>
      <dgm:spPr/>
      <dgm:t>
        <a:bodyPr/>
        <a:lstStyle/>
        <a:p>
          <a:endParaRPr lang="ru-RU"/>
        </a:p>
      </dgm:t>
    </dgm:pt>
    <dgm:pt modelId="{5435FF52-1DDA-47AD-A64C-1652412A63F3}" type="sibTrans" cxnId="{B73142A1-A6ED-4FF1-B221-DAF05895E2EC}">
      <dgm:prSet/>
      <dgm:spPr/>
      <dgm:t>
        <a:bodyPr/>
        <a:lstStyle/>
        <a:p>
          <a:endParaRPr lang="ru-RU"/>
        </a:p>
      </dgm:t>
    </dgm:pt>
    <dgm:pt modelId="{93D94C97-B910-4CC3-8363-64265BEF569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ПМ.04 Изготовление ортодонтических аппаратов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77D160AB-17D2-4C8C-A154-4C9FE593CF06}" type="parTrans" cxnId="{76FB3EE2-F29D-41DC-880C-FD6669B585BF}">
      <dgm:prSet/>
      <dgm:spPr/>
      <dgm:t>
        <a:bodyPr/>
        <a:lstStyle/>
        <a:p>
          <a:endParaRPr lang="ru-RU"/>
        </a:p>
      </dgm:t>
    </dgm:pt>
    <dgm:pt modelId="{15CA084C-C3C3-448D-A5C2-AFC46D050EB4}" type="sibTrans" cxnId="{76FB3EE2-F29D-41DC-880C-FD6669B585BF}">
      <dgm:prSet/>
      <dgm:spPr/>
      <dgm:t>
        <a:bodyPr/>
        <a:lstStyle/>
        <a:p>
          <a:endParaRPr lang="ru-RU"/>
        </a:p>
      </dgm:t>
    </dgm:pt>
    <dgm:pt modelId="{C9310EB5-53E3-4F34-92F7-ADA6D06304C2}">
      <dgm:prSet phldrT="[Текст]" custT="1"/>
      <dgm:spPr>
        <a:solidFill>
          <a:schemeClr val="accent3">
            <a:hueOff val="0"/>
            <a:satOff val="0"/>
            <a:lum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ортодонтических аппаратов на основе </a:t>
          </a:r>
          <a:r>
            <a:rPr lang="ru-RU" sz="1800" b="0" i="0" dirty="0" err="1" smtClean="0">
              <a:ln>
                <a:noFill/>
              </a:ln>
              <a:solidFill>
                <a:schemeClr val="bg1"/>
              </a:solidFill>
            </a:rPr>
            <a:t>этиленвинил</a:t>
          </a:r>
          <a:r>
            <a:rPr lang="ru-RU" sz="1800" b="0" i="0" dirty="0" smtClean="0">
              <a:ln>
                <a:noFill/>
              </a:ln>
              <a:solidFill>
                <a:schemeClr val="bg1"/>
              </a:solidFill>
            </a:rPr>
            <a:t>-ацетата</a:t>
          </a:r>
          <a:endParaRPr lang="ru-RU" sz="1800" b="0" i="0" dirty="0">
            <a:ln>
              <a:noFill/>
            </a:ln>
            <a:solidFill>
              <a:schemeClr val="bg1"/>
            </a:solidFill>
          </a:endParaRPr>
        </a:p>
      </dgm:t>
    </dgm:pt>
    <dgm:pt modelId="{3A25E5B9-5576-41D1-AC6C-86FD4A5648FC}" type="parTrans" cxnId="{8EC40CEA-A7B4-4081-9880-C5CB651268EC}">
      <dgm:prSet/>
      <dgm:spPr/>
      <dgm:t>
        <a:bodyPr/>
        <a:lstStyle/>
        <a:p>
          <a:endParaRPr lang="ru-RU"/>
        </a:p>
      </dgm:t>
    </dgm:pt>
    <dgm:pt modelId="{FF58B829-F98A-4E76-A16E-1EA7F4ECC140}" type="sibTrans" cxnId="{8EC40CEA-A7B4-4081-9880-C5CB651268EC}">
      <dgm:prSet/>
      <dgm:spPr/>
      <dgm:t>
        <a:bodyPr/>
        <a:lstStyle/>
        <a:p>
          <a:endParaRPr lang="ru-RU"/>
        </a:p>
      </dgm:t>
    </dgm:pt>
    <dgm:pt modelId="{9C6BF2F4-14D0-4FC9-84F5-301F126A31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Изготовление бюгельных протезов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B3BC7FC7-502F-4102-92D2-F520840D6CEB}" type="sibTrans" cxnId="{B7D45A8A-7223-49F0-B292-26911BE1D262}">
      <dgm:prSet/>
      <dgm:spPr/>
      <dgm:t>
        <a:bodyPr/>
        <a:lstStyle/>
        <a:p>
          <a:endParaRPr lang="ru-RU"/>
        </a:p>
      </dgm:t>
    </dgm:pt>
    <dgm:pt modelId="{0F5B3666-42B0-4B2C-8F62-F49C1F6DE84B}" type="parTrans" cxnId="{B7D45A8A-7223-49F0-B292-26911BE1D262}">
      <dgm:prSet/>
      <dgm:spPr/>
      <dgm:t>
        <a:bodyPr/>
        <a:lstStyle/>
        <a:p>
          <a:endParaRPr lang="ru-RU"/>
        </a:p>
      </dgm:t>
    </dgm:pt>
    <dgm:pt modelId="{ED8016B1-6EEF-4C68-B76A-81C29C856144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2000" b="1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ПМ.05 Изготовление челюстно-лицевых аппаратов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47D5CF9C-0AD9-42E6-B148-5F3A6EB769B1}" type="parTrans" cxnId="{4A76F382-5835-4F94-8A67-6179B3F9C550}">
      <dgm:prSet/>
      <dgm:spPr/>
      <dgm:t>
        <a:bodyPr/>
        <a:lstStyle/>
        <a:p>
          <a:endParaRPr lang="ru-RU"/>
        </a:p>
      </dgm:t>
    </dgm:pt>
    <dgm:pt modelId="{9DF38BD5-0165-4D78-A9B9-B4EE5A92585C}" type="sibTrans" cxnId="{4A76F382-5835-4F94-8A67-6179B3F9C550}">
      <dgm:prSet/>
      <dgm:spPr/>
      <dgm:t>
        <a:bodyPr/>
        <a:lstStyle/>
        <a:p>
          <a:endParaRPr lang="ru-RU"/>
        </a:p>
      </dgm:t>
    </dgm:pt>
    <dgm:pt modelId="{7ED41011-CEA8-4DE2-B7B7-6948EBBF589F}">
      <dgm:prSet phldrT="[Текст]" custT="1"/>
      <dgm:spPr/>
      <dgm:t>
        <a:bodyPr/>
        <a:lstStyle/>
        <a:p>
          <a:pPr>
            <a:spcAft>
              <a:spcPts val="0"/>
            </a:spcAft>
          </a:pPr>
          <a:endParaRPr lang="ru-RU" sz="2000" b="1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ПМ.06 Применение новых технологий в стоматологии ортопедической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56430F90-28E7-4395-BD4E-434C60226899}" type="parTrans" cxnId="{18D2C205-0C64-4BDB-A986-FA39C1D1832E}">
      <dgm:prSet/>
      <dgm:spPr/>
      <dgm:t>
        <a:bodyPr/>
        <a:lstStyle/>
        <a:p>
          <a:endParaRPr lang="ru-RU"/>
        </a:p>
      </dgm:t>
    </dgm:pt>
    <dgm:pt modelId="{55FC5679-5D8A-44C9-AE57-07B30AE05A31}" type="sibTrans" cxnId="{18D2C205-0C64-4BDB-A986-FA39C1D1832E}">
      <dgm:prSet/>
      <dgm:spPr/>
      <dgm:t>
        <a:bodyPr/>
        <a:lstStyle/>
        <a:p>
          <a:endParaRPr lang="ru-RU"/>
        </a:p>
      </dgm:t>
    </dgm:pt>
    <dgm:pt modelId="{565C1DFF-AE0C-4F7E-B1E3-C4B1F46F4C00}">
      <dgm:prSet phldrT="[Текст]" custT="1"/>
      <dgm:spPr>
        <a:solidFill>
          <a:schemeClr val="accent3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съемных протезов при частичном отсутствии зубов на основе полиамида</a:t>
          </a:r>
          <a:endParaRPr lang="ru-RU" sz="1800" b="0" i="0" dirty="0">
            <a:ln>
              <a:noFill/>
            </a:ln>
            <a:solidFill>
              <a:schemeClr val="bg1"/>
            </a:solidFill>
          </a:endParaRPr>
        </a:p>
      </dgm:t>
    </dgm:pt>
    <dgm:pt modelId="{33369543-9573-4729-89FE-61B41FEB3846}" type="parTrans" cxnId="{A8A2387B-3AA8-4FBC-87FE-EF06E25085D1}">
      <dgm:prSet/>
      <dgm:spPr/>
      <dgm:t>
        <a:bodyPr/>
        <a:lstStyle/>
        <a:p>
          <a:endParaRPr lang="ru-RU"/>
        </a:p>
      </dgm:t>
    </dgm:pt>
    <dgm:pt modelId="{49952348-3A39-4375-B94D-3EE071F2C557}" type="sibTrans" cxnId="{A8A2387B-3AA8-4FBC-87FE-EF06E25085D1}">
      <dgm:prSet/>
      <dgm:spPr/>
      <dgm:t>
        <a:bodyPr/>
        <a:lstStyle/>
        <a:p>
          <a:endParaRPr lang="ru-RU"/>
        </a:p>
      </dgm:t>
    </dgm:pt>
    <dgm:pt modelId="{166DAE8C-1FC7-431F-976D-FBC94888D53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бюгельных протезов на основе </a:t>
          </a:r>
          <a:r>
            <a:rPr lang="ru-RU" sz="1800" b="0" dirty="0" err="1" smtClean="0">
              <a:ln>
                <a:noFill/>
              </a:ln>
              <a:solidFill>
                <a:schemeClr val="bg1"/>
              </a:solidFill>
            </a:rPr>
            <a:t>полиоксиме-тилена</a:t>
          </a:r>
          <a:endParaRPr lang="ru-RU" sz="1800" b="0" dirty="0">
            <a:ln>
              <a:noFill/>
            </a:ln>
            <a:solidFill>
              <a:schemeClr val="bg1"/>
            </a:solidFill>
          </a:endParaRPr>
        </a:p>
      </dgm:t>
    </dgm:pt>
    <dgm:pt modelId="{4EDFEFD0-4710-4C16-A2A7-415E956E61E3}" type="parTrans" cxnId="{D8D96C91-E1C5-4A2F-8637-D25E3AE9C78E}">
      <dgm:prSet/>
      <dgm:spPr/>
      <dgm:t>
        <a:bodyPr/>
        <a:lstStyle/>
        <a:p>
          <a:endParaRPr lang="ru-RU"/>
        </a:p>
      </dgm:t>
    </dgm:pt>
    <dgm:pt modelId="{3545EC67-9B1F-49E2-B5D8-1D053BC286B2}" type="sibTrans" cxnId="{D8D96C91-E1C5-4A2F-8637-D25E3AE9C78E}">
      <dgm:prSet/>
      <dgm:spPr/>
      <dgm:t>
        <a:bodyPr/>
        <a:lstStyle/>
        <a:p>
          <a:endParaRPr lang="ru-RU"/>
        </a:p>
      </dgm:t>
    </dgm:pt>
    <dgm:pt modelId="{04162203-D9E6-44FB-A420-2848AFBCC92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челюстно-лицевых аппаратов на основе этилен-винилацетата</a:t>
          </a:r>
          <a:endParaRPr lang="ru-RU" sz="1800" b="0" dirty="0">
            <a:ln>
              <a:noFill/>
            </a:ln>
            <a:solidFill>
              <a:schemeClr val="bg1"/>
            </a:solidFill>
          </a:endParaRPr>
        </a:p>
      </dgm:t>
    </dgm:pt>
    <dgm:pt modelId="{682808E3-300F-4407-B268-061E4A0DF82B}" type="parTrans" cxnId="{1C48CC00-5EFB-4CF2-8688-17BF11FC8F39}">
      <dgm:prSet/>
      <dgm:spPr/>
      <dgm:t>
        <a:bodyPr/>
        <a:lstStyle/>
        <a:p>
          <a:endParaRPr lang="ru-RU"/>
        </a:p>
      </dgm:t>
    </dgm:pt>
    <dgm:pt modelId="{591A8112-5409-4193-89A4-73E03D7927F1}" type="sibTrans" cxnId="{1C48CC00-5EFB-4CF2-8688-17BF11FC8F39}">
      <dgm:prSet/>
      <dgm:spPr/>
      <dgm:t>
        <a:bodyPr/>
        <a:lstStyle/>
        <a:p>
          <a:endParaRPr lang="ru-RU"/>
        </a:p>
      </dgm:t>
    </dgm:pt>
    <dgm:pt modelId="{2D5B3764-6FF1-4639-8B7E-53ED3319C3D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</a:t>
          </a:r>
          <a:r>
            <a:rPr lang="ru-RU" sz="1800" b="0" dirty="0" err="1" smtClean="0">
              <a:ln>
                <a:noFill/>
              </a:ln>
              <a:solidFill>
                <a:schemeClr val="bg1"/>
              </a:solidFill>
            </a:rPr>
            <a:t>иммедиат</a:t>
          </a:r>
          <a:r>
            <a:rPr lang="ru-RU" sz="1800" b="0" dirty="0" smtClean="0">
              <a:ln>
                <a:noFill/>
              </a:ln>
              <a:solidFill>
                <a:schemeClr val="bg1"/>
              </a:solidFill>
            </a:rPr>
            <a:t>-протезов на основе нейлона</a:t>
          </a:r>
          <a:endParaRPr lang="ru-RU" sz="1800" b="0" dirty="0">
            <a:ln>
              <a:noFill/>
            </a:ln>
            <a:solidFill>
              <a:schemeClr val="bg1"/>
            </a:solidFill>
          </a:endParaRPr>
        </a:p>
      </dgm:t>
    </dgm:pt>
    <dgm:pt modelId="{93ED83C3-4731-4A33-BE90-6115CA96ABED}" type="parTrans" cxnId="{2E1F9D73-2538-4D99-8F1F-465D9DF719FC}">
      <dgm:prSet/>
      <dgm:spPr/>
      <dgm:t>
        <a:bodyPr/>
        <a:lstStyle/>
        <a:p>
          <a:endParaRPr lang="ru-RU"/>
        </a:p>
      </dgm:t>
    </dgm:pt>
    <dgm:pt modelId="{FF2341A7-A873-4388-A562-F47A6B651BC9}" type="sibTrans" cxnId="{2E1F9D73-2538-4D99-8F1F-465D9DF719FC}">
      <dgm:prSet/>
      <dgm:spPr/>
      <dgm:t>
        <a:bodyPr/>
        <a:lstStyle/>
        <a:p>
          <a:endParaRPr lang="ru-RU"/>
        </a:p>
      </dgm:t>
    </dgm:pt>
    <dgm:pt modelId="{C33861F1-FAAD-4FE1-9658-D0919C0083E0}" type="pres">
      <dgm:prSet presAssocID="{80A43D03-FB5F-482B-85A8-DF84C494D4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5C0DF-D29D-4164-80A5-67CD7B9A9B1E}" type="pres">
      <dgm:prSet presAssocID="{AD20A8DC-BA7E-4A5C-859A-BC688E0B3DCD}" presName="compNode" presStyleCnt="0"/>
      <dgm:spPr/>
    </dgm:pt>
    <dgm:pt modelId="{643E1668-DE14-4A4C-83B8-EDD195814015}" type="pres">
      <dgm:prSet presAssocID="{AD20A8DC-BA7E-4A5C-859A-BC688E0B3DCD}" presName="aNode" presStyleLbl="bgShp" presStyleIdx="0" presStyleCnt="5" custScaleX="68233" custScaleY="96286" custLinFactNeighborX="3105" custLinFactNeighborY="19"/>
      <dgm:spPr/>
      <dgm:t>
        <a:bodyPr/>
        <a:lstStyle/>
        <a:p>
          <a:endParaRPr lang="ru-RU"/>
        </a:p>
      </dgm:t>
    </dgm:pt>
    <dgm:pt modelId="{7306F31A-2B9E-4E07-9F85-091715EC63B4}" type="pres">
      <dgm:prSet presAssocID="{AD20A8DC-BA7E-4A5C-859A-BC688E0B3DCD}" presName="textNode" presStyleLbl="bgShp" presStyleIdx="0" presStyleCnt="5"/>
      <dgm:spPr/>
      <dgm:t>
        <a:bodyPr/>
        <a:lstStyle/>
        <a:p>
          <a:endParaRPr lang="ru-RU"/>
        </a:p>
      </dgm:t>
    </dgm:pt>
    <dgm:pt modelId="{FA0D03A5-6DFC-413C-93ED-990155448347}" type="pres">
      <dgm:prSet presAssocID="{AD20A8DC-BA7E-4A5C-859A-BC688E0B3DCD}" presName="compChildNode" presStyleCnt="0"/>
      <dgm:spPr/>
    </dgm:pt>
    <dgm:pt modelId="{52BDD9ED-0159-459A-A812-04DC484146D1}" type="pres">
      <dgm:prSet presAssocID="{AD20A8DC-BA7E-4A5C-859A-BC688E0B3DCD}" presName="theInnerList" presStyleCnt="0"/>
      <dgm:spPr/>
    </dgm:pt>
    <dgm:pt modelId="{E45DEE16-4818-4356-9A24-072C3A7D3093}" type="pres">
      <dgm:prSet presAssocID="{565C1DFF-AE0C-4F7E-B1E3-C4B1F46F4C00}" presName="childNode" presStyleLbl="node1" presStyleIdx="0" presStyleCnt="5" custScaleX="80554" custScaleY="77091" custLinFactNeighborX="3632" custLinFactNeighborY="-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E0E7-B4D0-4029-9960-6FCA1BCF6A93}" type="pres">
      <dgm:prSet presAssocID="{AD20A8DC-BA7E-4A5C-859A-BC688E0B3DCD}" presName="aSpace" presStyleCnt="0"/>
      <dgm:spPr/>
    </dgm:pt>
    <dgm:pt modelId="{1CDF9A40-3181-48F0-8428-B6ED49CA514A}" type="pres">
      <dgm:prSet presAssocID="{9C6BF2F4-14D0-4FC9-84F5-301F126A31B8}" presName="compNode" presStyleCnt="0"/>
      <dgm:spPr/>
    </dgm:pt>
    <dgm:pt modelId="{BA844F66-7BB3-486F-B039-5244736DD38C}" type="pres">
      <dgm:prSet presAssocID="{9C6BF2F4-14D0-4FC9-84F5-301F126A31B8}" presName="aNode" presStyleLbl="bgShp" presStyleIdx="1" presStyleCnt="5" custScaleX="63817" custScaleY="96286" custLinFactNeighborX="658" custLinFactNeighborY="-203"/>
      <dgm:spPr/>
      <dgm:t>
        <a:bodyPr/>
        <a:lstStyle/>
        <a:p>
          <a:endParaRPr lang="ru-RU"/>
        </a:p>
      </dgm:t>
    </dgm:pt>
    <dgm:pt modelId="{03D312AF-A13D-4837-93EF-D942166DE87D}" type="pres">
      <dgm:prSet presAssocID="{9C6BF2F4-14D0-4FC9-84F5-301F126A31B8}" presName="textNode" presStyleLbl="bgShp" presStyleIdx="1" presStyleCnt="5"/>
      <dgm:spPr/>
      <dgm:t>
        <a:bodyPr/>
        <a:lstStyle/>
        <a:p>
          <a:endParaRPr lang="ru-RU"/>
        </a:p>
      </dgm:t>
    </dgm:pt>
    <dgm:pt modelId="{60AA5D95-50D8-4FD1-BC1B-EC6CC2C3E7B4}" type="pres">
      <dgm:prSet presAssocID="{9C6BF2F4-14D0-4FC9-84F5-301F126A31B8}" presName="compChildNode" presStyleCnt="0"/>
      <dgm:spPr/>
    </dgm:pt>
    <dgm:pt modelId="{534C3A8C-9018-4ABF-BEE3-9FFE291C2F06}" type="pres">
      <dgm:prSet presAssocID="{9C6BF2F4-14D0-4FC9-84F5-301F126A31B8}" presName="theInnerList" presStyleCnt="0"/>
      <dgm:spPr/>
    </dgm:pt>
    <dgm:pt modelId="{3DDE397F-BE45-4806-A964-60F9D6EB6178}" type="pres">
      <dgm:prSet presAssocID="{166DAE8C-1FC7-431F-976D-FBC94888D530}" presName="childNode" presStyleLbl="node1" presStyleIdx="1" presStyleCnt="5" custScaleX="71429" custScaleY="76470" custLinFactNeighborX="884" custLinFactNeighborY="-1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CE5B7-B3C7-4246-8452-779715CB406F}" type="pres">
      <dgm:prSet presAssocID="{9C6BF2F4-14D0-4FC9-84F5-301F126A31B8}" presName="aSpace" presStyleCnt="0"/>
      <dgm:spPr/>
    </dgm:pt>
    <dgm:pt modelId="{8E92E7A8-BD65-49AE-AE74-6FCE9CC9E0C0}" type="pres">
      <dgm:prSet presAssocID="{93D94C97-B910-4CC3-8363-64265BEF569D}" presName="compNode" presStyleCnt="0"/>
      <dgm:spPr/>
    </dgm:pt>
    <dgm:pt modelId="{FD6E965C-8814-4C8E-8902-25F959CBFF22}" type="pres">
      <dgm:prSet presAssocID="{93D94C97-B910-4CC3-8363-64265BEF569D}" presName="aNode" presStyleLbl="bgShp" presStyleIdx="2" presStyleCnt="5" custScaleX="63231" custScaleY="96286" custLinFactNeighborX="-2043" custLinFactNeighborY="-203"/>
      <dgm:spPr/>
      <dgm:t>
        <a:bodyPr/>
        <a:lstStyle/>
        <a:p>
          <a:endParaRPr lang="ru-RU"/>
        </a:p>
      </dgm:t>
    </dgm:pt>
    <dgm:pt modelId="{224D53AC-EE41-401D-91B1-BB46E619F13F}" type="pres">
      <dgm:prSet presAssocID="{93D94C97-B910-4CC3-8363-64265BEF569D}" presName="textNode" presStyleLbl="bgShp" presStyleIdx="2" presStyleCnt="5"/>
      <dgm:spPr/>
      <dgm:t>
        <a:bodyPr/>
        <a:lstStyle/>
        <a:p>
          <a:endParaRPr lang="ru-RU"/>
        </a:p>
      </dgm:t>
    </dgm:pt>
    <dgm:pt modelId="{C560E732-140C-47FF-95FE-6D5E65FC5CE0}" type="pres">
      <dgm:prSet presAssocID="{93D94C97-B910-4CC3-8363-64265BEF569D}" presName="compChildNode" presStyleCnt="0"/>
      <dgm:spPr/>
    </dgm:pt>
    <dgm:pt modelId="{C1938510-C58F-49B1-8CB0-E0652077BD37}" type="pres">
      <dgm:prSet presAssocID="{93D94C97-B910-4CC3-8363-64265BEF569D}" presName="theInnerList" presStyleCnt="0"/>
      <dgm:spPr/>
    </dgm:pt>
    <dgm:pt modelId="{BC73B1CD-5140-4AEB-ABF5-FF6FA824E921}" type="pres">
      <dgm:prSet presAssocID="{C9310EB5-53E3-4F34-92F7-ADA6D06304C2}" presName="childNode" presStyleLbl="node1" presStyleIdx="2" presStyleCnt="5" custScaleX="75023" custScaleY="75832" custLinFactNeighborX="-1973" custLinFactNeighborY="-1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0B749-7972-46F7-ABF3-D64FD937D9BF}" type="pres">
      <dgm:prSet presAssocID="{93D94C97-B910-4CC3-8363-64265BEF569D}" presName="aSpace" presStyleCnt="0"/>
      <dgm:spPr/>
    </dgm:pt>
    <dgm:pt modelId="{FE11CFFA-E64C-47C1-84A8-816A18F5F2BD}" type="pres">
      <dgm:prSet presAssocID="{ED8016B1-6EEF-4C68-B76A-81C29C856144}" presName="compNode" presStyleCnt="0"/>
      <dgm:spPr/>
    </dgm:pt>
    <dgm:pt modelId="{BB7E6D75-8599-4DF5-8D82-6F93B16CBCB6}" type="pres">
      <dgm:prSet presAssocID="{ED8016B1-6EEF-4C68-B76A-81C29C856144}" presName="aNode" presStyleLbl="bgShp" presStyleIdx="3" presStyleCnt="5" custScaleX="62530" custScaleY="96286" custLinFactNeighborX="-3985" custLinFactNeighborY="-203"/>
      <dgm:spPr/>
      <dgm:t>
        <a:bodyPr/>
        <a:lstStyle/>
        <a:p>
          <a:endParaRPr lang="ru-RU"/>
        </a:p>
      </dgm:t>
    </dgm:pt>
    <dgm:pt modelId="{215D9E4B-218B-47E3-9AF6-643A9A300869}" type="pres">
      <dgm:prSet presAssocID="{ED8016B1-6EEF-4C68-B76A-81C29C856144}" presName="textNode" presStyleLbl="bgShp" presStyleIdx="3" presStyleCnt="5"/>
      <dgm:spPr/>
      <dgm:t>
        <a:bodyPr/>
        <a:lstStyle/>
        <a:p>
          <a:endParaRPr lang="ru-RU"/>
        </a:p>
      </dgm:t>
    </dgm:pt>
    <dgm:pt modelId="{0F873D62-D495-4B8B-9CBA-C95C6352AEEF}" type="pres">
      <dgm:prSet presAssocID="{ED8016B1-6EEF-4C68-B76A-81C29C856144}" presName="compChildNode" presStyleCnt="0"/>
      <dgm:spPr/>
    </dgm:pt>
    <dgm:pt modelId="{4B9FE47B-6BB9-43A8-9826-46F8CFD4953A}" type="pres">
      <dgm:prSet presAssocID="{ED8016B1-6EEF-4C68-B76A-81C29C856144}" presName="theInnerList" presStyleCnt="0"/>
      <dgm:spPr/>
    </dgm:pt>
    <dgm:pt modelId="{ADBE65CB-502D-4923-8223-01D92EA769BB}" type="pres">
      <dgm:prSet presAssocID="{04162203-D9E6-44FB-A420-2848AFBCC929}" presName="childNode" presStyleLbl="node1" presStyleIdx="3" presStyleCnt="5" custScaleX="73725" custScaleY="75843" custLinFactNeighborX="-4863" custLinFactNeighborY="-1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71D32-A2D9-4DA5-AE3D-D75D2E7B4F6E}" type="pres">
      <dgm:prSet presAssocID="{ED8016B1-6EEF-4C68-B76A-81C29C856144}" presName="aSpace" presStyleCnt="0"/>
      <dgm:spPr/>
    </dgm:pt>
    <dgm:pt modelId="{B3553707-854A-4C35-96E2-5D0AC65EE732}" type="pres">
      <dgm:prSet presAssocID="{7ED41011-CEA8-4DE2-B7B7-6948EBBF589F}" presName="compNode" presStyleCnt="0"/>
      <dgm:spPr/>
    </dgm:pt>
    <dgm:pt modelId="{61B35A14-90BA-4A96-ACD3-ABC441352C1C}" type="pres">
      <dgm:prSet presAssocID="{7ED41011-CEA8-4DE2-B7B7-6948EBBF589F}" presName="aNode" presStyleLbl="bgShp" presStyleIdx="4" presStyleCnt="5" custScaleX="60187" custScaleY="96286" custLinFactNeighborX="-6569" custLinFactNeighborY="-203"/>
      <dgm:spPr/>
      <dgm:t>
        <a:bodyPr/>
        <a:lstStyle/>
        <a:p>
          <a:endParaRPr lang="ru-RU"/>
        </a:p>
      </dgm:t>
    </dgm:pt>
    <dgm:pt modelId="{339A22C7-C0F3-4DBD-A17D-657B27076FDA}" type="pres">
      <dgm:prSet presAssocID="{7ED41011-CEA8-4DE2-B7B7-6948EBBF589F}" presName="textNode" presStyleLbl="bgShp" presStyleIdx="4" presStyleCnt="5"/>
      <dgm:spPr/>
      <dgm:t>
        <a:bodyPr/>
        <a:lstStyle/>
        <a:p>
          <a:endParaRPr lang="ru-RU"/>
        </a:p>
      </dgm:t>
    </dgm:pt>
    <dgm:pt modelId="{3CBC9B23-0000-481A-B118-F14DF275F71F}" type="pres">
      <dgm:prSet presAssocID="{7ED41011-CEA8-4DE2-B7B7-6948EBBF589F}" presName="compChildNode" presStyleCnt="0"/>
      <dgm:spPr/>
    </dgm:pt>
    <dgm:pt modelId="{0DB98866-C9BE-4B27-9F21-571504322267}" type="pres">
      <dgm:prSet presAssocID="{7ED41011-CEA8-4DE2-B7B7-6948EBBF589F}" presName="theInnerList" presStyleCnt="0"/>
      <dgm:spPr/>
    </dgm:pt>
    <dgm:pt modelId="{6EF88D88-2AAA-4C42-B7C6-20F6FAF5A366}" type="pres">
      <dgm:prSet presAssocID="{2D5B3764-6FF1-4639-8B7E-53ED3319C3D7}" presName="childNode" presStyleLbl="node1" presStyleIdx="4" presStyleCnt="5" custScaleX="70737" custScaleY="76464" custLinFactNeighborX="-8910" custLinFactNeighborY="-1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239F9-FBE3-45EC-BBB8-F73D7E3B242E}" type="presOf" srcId="{9C6BF2F4-14D0-4FC9-84F5-301F126A31B8}" destId="{03D312AF-A13D-4837-93EF-D942166DE87D}" srcOrd="1" destOrd="0" presId="urn:microsoft.com/office/officeart/2005/8/layout/lProcess2"/>
    <dgm:cxn modelId="{0318889C-7554-4732-BDA6-5D87004EF748}" type="presOf" srcId="{AD20A8DC-BA7E-4A5C-859A-BC688E0B3DCD}" destId="{7306F31A-2B9E-4E07-9F85-091715EC63B4}" srcOrd="1" destOrd="0" presId="urn:microsoft.com/office/officeart/2005/8/layout/lProcess2"/>
    <dgm:cxn modelId="{18D2C205-0C64-4BDB-A986-FA39C1D1832E}" srcId="{80A43D03-FB5F-482B-85A8-DF84C494D4B6}" destId="{7ED41011-CEA8-4DE2-B7B7-6948EBBF589F}" srcOrd="4" destOrd="0" parTransId="{56430F90-28E7-4395-BD4E-434C60226899}" sibTransId="{55FC5679-5D8A-44C9-AE57-07B30AE05A31}"/>
    <dgm:cxn modelId="{D8D96C91-E1C5-4A2F-8637-D25E3AE9C78E}" srcId="{9C6BF2F4-14D0-4FC9-84F5-301F126A31B8}" destId="{166DAE8C-1FC7-431F-976D-FBC94888D530}" srcOrd="0" destOrd="0" parTransId="{4EDFEFD0-4710-4C16-A2A7-415E956E61E3}" sibTransId="{3545EC67-9B1F-49E2-B5D8-1D053BC286B2}"/>
    <dgm:cxn modelId="{B574E0C1-332B-46CE-9BE4-0ED4D3769BF6}" type="presOf" srcId="{80A43D03-FB5F-482B-85A8-DF84C494D4B6}" destId="{C33861F1-FAAD-4FE1-9658-D0919C0083E0}" srcOrd="0" destOrd="0" presId="urn:microsoft.com/office/officeart/2005/8/layout/lProcess2"/>
    <dgm:cxn modelId="{425B3C91-11C6-400E-8918-565310A46708}" type="presOf" srcId="{AD20A8DC-BA7E-4A5C-859A-BC688E0B3DCD}" destId="{643E1668-DE14-4A4C-83B8-EDD195814015}" srcOrd="0" destOrd="0" presId="urn:microsoft.com/office/officeart/2005/8/layout/lProcess2"/>
    <dgm:cxn modelId="{1B30F2FC-A864-4CD9-8FA4-008819368D1B}" type="presOf" srcId="{2D5B3764-6FF1-4639-8B7E-53ED3319C3D7}" destId="{6EF88D88-2AAA-4C42-B7C6-20F6FAF5A366}" srcOrd="0" destOrd="0" presId="urn:microsoft.com/office/officeart/2005/8/layout/lProcess2"/>
    <dgm:cxn modelId="{02412522-AB95-401C-8905-8AFD9483A535}" type="presOf" srcId="{7ED41011-CEA8-4DE2-B7B7-6948EBBF589F}" destId="{61B35A14-90BA-4A96-ACD3-ABC441352C1C}" srcOrd="0" destOrd="0" presId="urn:microsoft.com/office/officeart/2005/8/layout/lProcess2"/>
    <dgm:cxn modelId="{4A76F382-5835-4F94-8A67-6179B3F9C550}" srcId="{80A43D03-FB5F-482B-85A8-DF84C494D4B6}" destId="{ED8016B1-6EEF-4C68-B76A-81C29C856144}" srcOrd="3" destOrd="0" parTransId="{47D5CF9C-0AD9-42E6-B148-5F3A6EB769B1}" sibTransId="{9DF38BD5-0165-4D78-A9B9-B4EE5A92585C}"/>
    <dgm:cxn modelId="{6914D1E6-F34B-4720-B29C-0FA97A45304F}" type="presOf" srcId="{ED8016B1-6EEF-4C68-B76A-81C29C856144}" destId="{BB7E6D75-8599-4DF5-8D82-6F93B16CBCB6}" srcOrd="0" destOrd="0" presId="urn:microsoft.com/office/officeart/2005/8/layout/lProcess2"/>
    <dgm:cxn modelId="{1C48CC00-5EFB-4CF2-8688-17BF11FC8F39}" srcId="{ED8016B1-6EEF-4C68-B76A-81C29C856144}" destId="{04162203-D9E6-44FB-A420-2848AFBCC929}" srcOrd="0" destOrd="0" parTransId="{682808E3-300F-4407-B268-061E4A0DF82B}" sibTransId="{591A8112-5409-4193-89A4-73E03D7927F1}"/>
    <dgm:cxn modelId="{2E1F9D73-2538-4D99-8F1F-465D9DF719FC}" srcId="{7ED41011-CEA8-4DE2-B7B7-6948EBBF589F}" destId="{2D5B3764-6FF1-4639-8B7E-53ED3319C3D7}" srcOrd="0" destOrd="0" parTransId="{93ED83C3-4731-4A33-BE90-6115CA96ABED}" sibTransId="{FF2341A7-A873-4388-A562-F47A6B651BC9}"/>
    <dgm:cxn modelId="{8ABA743A-04AE-45C9-9A6B-D14693CC7FF4}" type="presOf" srcId="{7ED41011-CEA8-4DE2-B7B7-6948EBBF589F}" destId="{339A22C7-C0F3-4DBD-A17D-657B27076FDA}" srcOrd="1" destOrd="0" presId="urn:microsoft.com/office/officeart/2005/8/layout/lProcess2"/>
    <dgm:cxn modelId="{A8A2387B-3AA8-4FBC-87FE-EF06E25085D1}" srcId="{AD20A8DC-BA7E-4A5C-859A-BC688E0B3DCD}" destId="{565C1DFF-AE0C-4F7E-B1E3-C4B1F46F4C00}" srcOrd="0" destOrd="0" parTransId="{33369543-9573-4729-89FE-61B41FEB3846}" sibTransId="{49952348-3A39-4375-B94D-3EE071F2C557}"/>
    <dgm:cxn modelId="{76FB3EE2-F29D-41DC-880C-FD6669B585BF}" srcId="{80A43D03-FB5F-482B-85A8-DF84C494D4B6}" destId="{93D94C97-B910-4CC3-8363-64265BEF569D}" srcOrd="2" destOrd="0" parTransId="{77D160AB-17D2-4C8C-A154-4C9FE593CF06}" sibTransId="{15CA084C-C3C3-448D-A5C2-AFC46D050EB4}"/>
    <dgm:cxn modelId="{B6AFC754-DDB2-4026-A584-E5BCA5B0CD04}" type="presOf" srcId="{ED8016B1-6EEF-4C68-B76A-81C29C856144}" destId="{215D9E4B-218B-47E3-9AF6-643A9A300869}" srcOrd="1" destOrd="0" presId="urn:microsoft.com/office/officeart/2005/8/layout/lProcess2"/>
    <dgm:cxn modelId="{B73142A1-A6ED-4FF1-B221-DAF05895E2EC}" srcId="{80A43D03-FB5F-482B-85A8-DF84C494D4B6}" destId="{AD20A8DC-BA7E-4A5C-859A-BC688E0B3DCD}" srcOrd="0" destOrd="0" parTransId="{3E9F316E-7B9C-4666-8B24-ADCC8BB92BDE}" sibTransId="{5435FF52-1DDA-47AD-A64C-1652412A63F3}"/>
    <dgm:cxn modelId="{0A1F860D-CF6A-4025-AE0C-89136A583FAC}" type="presOf" srcId="{166DAE8C-1FC7-431F-976D-FBC94888D530}" destId="{3DDE397F-BE45-4806-A964-60F9D6EB6178}" srcOrd="0" destOrd="0" presId="urn:microsoft.com/office/officeart/2005/8/layout/lProcess2"/>
    <dgm:cxn modelId="{F918F1F6-E7A3-4F76-86F8-247AF4472101}" type="presOf" srcId="{9C6BF2F4-14D0-4FC9-84F5-301F126A31B8}" destId="{BA844F66-7BB3-486F-B039-5244736DD38C}" srcOrd="0" destOrd="0" presId="urn:microsoft.com/office/officeart/2005/8/layout/lProcess2"/>
    <dgm:cxn modelId="{8EC40CEA-A7B4-4081-9880-C5CB651268EC}" srcId="{93D94C97-B910-4CC3-8363-64265BEF569D}" destId="{C9310EB5-53E3-4F34-92F7-ADA6D06304C2}" srcOrd="0" destOrd="0" parTransId="{3A25E5B9-5576-41D1-AC6C-86FD4A5648FC}" sibTransId="{FF58B829-F98A-4E76-A16E-1EA7F4ECC140}"/>
    <dgm:cxn modelId="{6B0884E2-AF59-491A-AC1A-84973547E750}" type="presOf" srcId="{93D94C97-B910-4CC3-8363-64265BEF569D}" destId="{FD6E965C-8814-4C8E-8902-25F959CBFF22}" srcOrd="0" destOrd="0" presId="urn:microsoft.com/office/officeart/2005/8/layout/lProcess2"/>
    <dgm:cxn modelId="{508EC203-81BC-4AA2-AE34-3BA06513BBEC}" type="presOf" srcId="{565C1DFF-AE0C-4F7E-B1E3-C4B1F46F4C00}" destId="{E45DEE16-4818-4356-9A24-072C3A7D3093}" srcOrd="0" destOrd="0" presId="urn:microsoft.com/office/officeart/2005/8/layout/lProcess2"/>
    <dgm:cxn modelId="{B7D45A8A-7223-49F0-B292-26911BE1D262}" srcId="{80A43D03-FB5F-482B-85A8-DF84C494D4B6}" destId="{9C6BF2F4-14D0-4FC9-84F5-301F126A31B8}" srcOrd="1" destOrd="0" parTransId="{0F5B3666-42B0-4B2C-8F62-F49C1F6DE84B}" sibTransId="{B3BC7FC7-502F-4102-92D2-F520840D6CEB}"/>
    <dgm:cxn modelId="{845CEFF6-D9FF-4FFC-96F7-16820CFAC07C}" type="presOf" srcId="{04162203-D9E6-44FB-A420-2848AFBCC929}" destId="{ADBE65CB-502D-4923-8223-01D92EA769BB}" srcOrd="0" destOrd="0" presId="urn:microsoft.com/office/officeart/2005/8/layout/lProcess2"/>
    <dgm:cxn modelId="{2CFE85C2-7376-4012-865F-D0D24248021D}" type="presOf" srcId="{C9310EB5-53E3-4F34-92F7-ADA6D06304C2}" destId="{BC73B1CD-5140-4AEB-ABF5-FF6FA824E921}" srcOrd="0" destOrd="0" presId="urn:microsoft.com/office/officeart/2005/8/layout/lProcess2"/>
    <dgm:cxn modelId="{512EE12A-44B1-43C3-825D-534385BD15B8}" type="presOf" srcId="{93D94C97-B910-4CC3-8363-64265BEF569D}" destId="{224D53AC-EE41-401D-91B1-BB46E619F13F}" srcOrd="1" destOrd="0" presId="urn:microsoft.com/office/officeart/2005/8/layout/lProcess2"/>
    <dgm:cxn modelId="{8B669C23-6CA6-4918-A186-A6DFE81CA51D}" type="presParOf" srcId="{C33861F1-FAAD-4FE1-9658-D0919C0083E0}" destId="{C865C0DF-D29D-4164-80A5-67CD7B9A9B1E}" srcOrd="0" destOrd="0" presId="urn:microsoft.com/office/officeart/2005/8/layout/lProcess2"/>
    <dgm:cxn modelId="{90632CB4-E473-40CD-97C0-90FE9D737BED}" type="presParOf" srcId="{C865C0DF-D29D-4164-80A5-67CD7B9A9B1E}" destId="{643E1668-DE14-4A4C-83B8-EDD195814015}" srcOrd="0" destOrd="0" presId="urn:microsoft.com/office/officeart/2005/8/layout/lProcess2"/>
    <dgm:cxn modelId="{C84A6DE1-3A5F-4583-9041-BFCB3DF5D49B}" type="presParOf" srcId="{C865C0DF-D29D-4164-80A5-67CD7B9A9B1E}" destId="{7306F31A-2B9E-4E07-9F85-091715EC63B4}" srcOrd="1" destOrd="0" presId="urn:microsoft.com/office/officeart/2005/8/layout/lProcess2"/>
    <dgm:cxn modelId="{A1F10190-4007-4FAB-A726-C59903922073}" type="presParOf" srcId="{C865C0DF-D29D-4164-80A5-67CD7B9A9B1E}" destId="{FA0D03A5-6DFC-413C-93ED-990155448347}" srcOrd="2" destOrd="0" presId="urn:microsoft.com/office/officeart/2005/8/layout/lProcess2"/>
    <dgm:cxn modelId="{4AE7D889-B23E-4C79-9800-9FB709871AF3}" type="presParOf" srcId="{FA0D03A5-6DFC-413C-93ED-990155448347}" destId="{52BDD9ED-0159-459A-A812-04DC484146D1}" srcOrd="0" destOrd="0" presId="urn:microsoft.com/office/officeart/2005/8/layout/lProcess2"/>
    <dgm:cxn modelId="{2A314035-DAB6-41AA-85AE-678CEA8C152D}" type="presParOf" srcId="{52BDD9ED-0159-459A-A812-04DC484146D1}" destId="{E45DEE16-4818-4356-9A24-072C3A7D3093}" srcOrd="0" destOrd="0" presId="urn:microsoft.com/office/officeart/2005/8/layout/lProcess2"/>
    <dgm:cxn modelId="{E48003A6-7688-44B1-A8B3-D4CB4BAA3ACE}" type="presParOf" srcId="{C33861F1-FAAD-4FE1-9658-D0919C0083E0}" destId="{BB79E0E7-B4D0-4029-9960-6FCA1BCF6A93}" srcOrd="1" destOrd="0" presId="urn:microsoft.com/office/officeart/2005/8/layout/lProcess2"/>
    <dgm:cxn modelId="{BE7E6CFC-1EEE-429A-A63A-F5788B958A38}" type="presParOf" srcId="{C33861F1-FAAD-4FE1-9658-D0919C0083E0}" destId="{1CDF9A40-3181-48F0-8428-B6ED49CA514A}" srcOrd="2" destOrd="0" presId="urn:microsoft.com/office/officeart/2005/8/layout/lProcess2"/>
    <dgm:cxn modelId="{929871BB-6760-4DFD-8996-3EF9601DE3D5}" type="presParOf" srcId="{1CDF9A40-3181-48F0-8428-B6ED49CA514A}" destId="{BA844F66-7BB3-486F-B039-5244736DD38C}" srcOrd="0" destOrd="0" presId="urn:microsoft.com/office/officeart/2005/8/layout/lProcess2"/>
    <dgm:cxn modelId="{0568F4D5-1B82-4069-B02F-561AAF78C1EF}" type="presParOf" srcId="{1CDF9A40-3181-48F0-8428-B6ED49CA514A}" destId="{03D312AF-A13D-4837-93EF-D942166DE87D}" srcOrd="1" destOrd="0" presId="urn:microsoft.com/office/officeart/2005/8/layout/lProcess2"/>
    <dgm:cxn modelId="{7F10C751-A80F-4F5E-99E5-BB0F412B73E7}" type="presParOf" srcId="{1CDF9A40-3181-48F0-8428-B6ED49CA514A}" destId="{60AA5D95-50D8-4FD1-BC1B-EC6CC2C3E7B4}" srcOrd="2" destOrd="0" presId="urn:microsoft.com/office/officeart/2005/8/layout/lProcess2"/>
    <dgm:cxn modelId="{8825FA69-95F3-4B0B-A8E3-CE558D7C86BC}" type="presParOf" srcId="{60AA5D95-50D8-4FD1-BC1B-EC6CC2C3E7B4}" destId="{534C3A8C-9018-4ABF-BEE3-9FFE291C2F06}" srcOrd="0" destOrd="0" presId="urn:microsoft.com/office/officeart/2005/8/layout/lProcess2"/>
    <dgm:cxn modelId="{FB4CCD6D-9DF7-4237-BE1B-EAB69E00FE6A}" type="presParOf" srcId="{534C3A8C-9018-4ABF-BEE3-9FFE291C2F06}" destId="{3DDE397F-BE45-4806-A964-60F9D6EB6178}" srcOrd="0" destOrd="0" presId="urn:microsoft.com/office/officeart/2005/8/layout/lProcess2"/>
    <dgm:cxn modelId="{4A8D15BF-2DD3-48EC-93FA-A15428F21BA9}" type="presParOf" srcId="{C33861F1-FAAD-4FE1-9658-D0919C0083E0}" destId="{BDACE5B7-B3C7-4246-8452-779715CB406F}" srcOrd="3" destOrd="0" presId="urn:microsoft.com/office/officeart/2005/8/layout/lProcess2"/>
    <dgm:cxn modelId="{D9C66468-A1B9-4B5C-9ADA-FD707B22F211}" type="presParOf" srcId="{C33861F1-FAAD-4FE1-9658-D0919C0083E0}" destId="{8E92E7A8-BD65-49AE-AE74-6FCE9CC9E0C0}" srcOrd="4" destOrd="0" presId="urn:microsoft.com/office/officeart/2005/8/layout/lProcess2"/>
    <dgm:cxn modelId="{4EEEB104-4347-4508-9687-91ABFF754C94}" type="presParOf" srcId="{8E92E7A8-BD65-49AE-AE74-6FCE9CC9E0C0}" destId="{FD6E965C-8814-4C8E-8902-25F959CBFF22}" srcOrd="0" destOrd="0" presId="urn:microsoft.com/office/officeart/2005/8/layout/lProcess2"/>
    <dgm:cxn modelId="{56AE649D-FA5A-4BD8-BAE8-77163720ABF4}" type="presParOf" srcId="{8E92E7A8-BD65-49AE-AE74-6FCE9CC9E0C0}" destId="{224D53AC-EE41-401D-91B1-BB46E619F13F}" srcOrd="1" destOrd="0" presId="urn:microsoft.com/office/officeart/2005/8/layout/lProcess2"/>
    <dgm:cxn modelId="{2EE2FEF2-22AD-44EF-B5B0-1E5640853E85}" type="presParOf" srcId="{8E92E7A8-BD65-49AE-AE74-6FCE9CC9E0C0}" destId="{C560E732-140C-47FF-95FE-6D5E65FC5CE0}" srcOrd="2" destOrd="0" presId="urn:microsoft.com/office/officeart/2005/8/layout/lProcess2"/>
    <dgm:cxn modelId="{306E211D-2506-4EF7-8DCE-82C79E2F8420}" type="presParOf" srcId="{C560E732-140C-47FF-95FE-6D5E65FC5CE0}" destId="{C1938510-C58F-49B1-8CB0-E0652077BD37}" srcOrd="0" destOrd="0" presId="urn:microsoft.com/office/officeart/2005/8/layout/lProcess2"/>
    <dgm:cxn modelId="{B55E9DD1-138C-43D8-A931-8B0D500AD734}" type="presParOf" srcId="{C1938510-C58F-49B1-8CB0-E0652077BD37}" destId="{BC73B1CD-5140-4AEB-ABF5-FF6FA824E921}" srcOrd="0" destOrd="0" presId="urn:microsoft.com/office/officeart/2005/8/layout/lProcess2"/>
    <dgm:cxn modelId="{34A6D1E3-BC5B-4C43-9521-844EABA5B3FE}" type="presParOf" srcId="{C33861F1-FAAD-4FE1-9658-D0919C0083E0}" destId="{9E90B749-7972-46F7-ABF3-D64FD937D9BF}" srcOrd="5" destOrd="0" presId="urn:microsoft.com/office/officeart/2005/8/layout/lProcess2"/>
    <dgm:cxn modelId="{CD8B11E9-28AF-4F5E-B168-6D7EFF46E2E6}" type="presParOf" srcId="{C33861F1-FAAD-4FE1-9658-D0919C0083E0}" destId="{FE11CFFA-E64C-47C1-84A8-816A18F5F2BD}" srcOrd="6" destOrd="0" presId="urn:microsoft.com/office/officeart/2005/8/layout/lProcess2"/>
    <dgm:cxn modelId="{F8B45777-23F4-46FF-9766-3C6977C26159}" type="presParOf" srcId="{FE11CFFA-E64C-47C1-84A8-816A18F5F2BD}" destId="{BB7E6D75-8599-4DF5-8D82-6F93B16CBCB6}" srcOrd="0" destOrd="0" presId="urn:microsoft.com/office/officeart/2005/8/layout/lProcess2"/>
    <dgm:cxn modelId="{52C55D52-883D-4E14-82BB-4B32A92289AD}" type="presParOf" srcId="{FE11CFFA-E64C-47C1-84A8-816A18F5F2BD}" destId="{215D9E4B-218B-47E3-9AF6-643A9A300869}" srcOrd="1" destOrd="0" presId="urn:microsoft.com/office/officeart/2005/8/layout/lProcess2"/>
    <dgm:cxn modelId="{F765FA3A-D282-4742-B7E7-684B0D19F081}" type="presParOf" srcId="{FE11CFFA-E64C-47C1-84A8-816A18F5F2BD}" destId="{0F873D62-D495-4B8B-9CBA-C95C6352AEEF}" srcOrd="2" destOrd="0" presId="urn:microsoft.com/office/officeart/2005/8/layout/lProcess2"/>
    <dgm:cxn modelId="{C7D90BA1-8DFD-4F98-83CE-2AD7CC418734}" type="presParOf" srcId="{0F873D62-D495-4B8B-9CBA-C95C6352AEEF}" destId="{4B9FE47B-6BB9-43A8-9826-46F8CFD4953A}" srcOrd="0" destOrd="0" presId="urn:microsoft.com/office/officeart/2005/8/layout/lProcess2"/>
    <dgm:cxn modelId="{BDC9DFB5-9CF2-4DE4-9058-6A9BB925BAF1}" type="presParOf" srcId="{4B9FE47B-6BB9-43A8-9826-46F8CFD4953A}" destId="{ADBE65CB-502D-4923-8223-01D92EA769BB}" srcOrd="0" destOrd="0" presId="urn:microsoft.com/office/officeart/2005/8/layout/lProcess2"/>
    <dgm:cxn modelId="{B3CC7FBA-B50B-4734-A65B-84C40B598B5A}" type="presParOf" srcId="{C33861F1-FAAD-4FE1-9658-D0919C0083E0}" destId="{76871D32-A2D9-4DA5-AE3D-D75D2E7B4F6E}" srcOrd="7" destOrd="0" presId="urn:microsoft.com/office/officeart/2005/8/layout/lProcess2"/>
    <dgm:cxn modelId="{6C321375-4CE2-48F9-B1B4-2167D33688D7}" type="presParOf" srcId="{C33861F1-FAAD-4FE1-9658-D0919C0083E0}" destId="{B3553707-854A-4C35-96E2-5D0AC65EE732}" srcOrd="8" destOrd="0" presId="urn:microsoft.com/office/officeart/2005/8/layout/lProcess2"/>
    <dgm:cxn modelId="{C5EAD605-474C-4DB0-A0EA-EE274A15AF9B}" type="presParOf" srcId="{B3553707-854A-4C35-96E2-5D0AC65EE732}" destId="{61B35A14-90BA-4A96-ACD3-ABC441352C1C}" srcOrd="0" destOrd="0" presId="urn:microsoft.com/office/officeart/2005/8/layout/lProcess2"/>
    <dgm:cxn modelId="{84EA37D7-9F65-4DCD-A8D5-27AF42D5ED7E}" type="presParOf" srcId="{B3553707-854A-4C35-96E2-5D0AC65EE732}" destId="{339A22C7-C0F3-4DBD-A17D-657B27076FDA}" srcOrd="1" destOrd="0" presId="urn:microsoft.com/office/officeart/2005/8/layout/lProcess2"/>
    <dgm:cxn modelId="{55B37B6A-D1CD-47BD-8ABE-5D17833BB5FE}" type="presParOf" srcId="{B3553707-854A-4C35-96E2-5D0AC65EE732}" destId="{3CBC9B23-0000-481A-B118-F14DF275F71F}" srcOrd="2" destOrd="0" presId="urn:microsoft.com/office/officeart/2005/8/layout/lProcess2"/>
    <dgm:cxn modelId="{07D260C0-0079-48B4-9833-010E0A29A7F0}" type="presParOf" srcId="{3CBC9B23-0000-481A-B118-F14DF275F71F}" destId="{0DB98866-C9BE-4B27-9F21-571504322267}" srcOrd="0" destOrd="0" presId="urn:microsoft.com/office/officeart/2005/8/layout/lProcess2"/>
    <dgm:cxn modelId="{27D8AAEF-23D6-47B5-9BEF-9F1E70A8C798}" type="presParOf" srcId="{0DB98866-C9BE-4B27-9F21-571504322267}" destId="{6EF88D88-2AAA-4C42-B7C6-20F6FAF5A36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A43D03-FB5F-482B-85A8-DF84C494D4B6}" type="doc">
      <dgm:prSet loTypeId="urn:microsoft.com/office/officeart/2005/8/layout/lProcess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D20A8DC-BA7E-4A5C-859A-BC688E0B3DCD}">
      <dgm:prSet phldrT="[Текст]" custT="1"/>
      <dgm:spPr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ru-RU" sz="2400" b="1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>
            <a:spcAft>
              <a:spcPts val="0"/>
            </a:spcAft>
          </a:pPr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Проведение лабораторных </a:t>
          </a:r>
          <a:r>
            <a:rPr lang="ru-RU" sz="2400" b="1" dirty="0" err="1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обещклинических</a:t>
          </a:r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 исследований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3E9F316E-7B9C-4666-8B24-ADCC8BB92BDE}" type="parTrans" cxnId="{B73142A1-A6ED-4FF1-B221-DAF05895E2EC}">
      <dgm:prSet/>
      <dgm:spPr/>
      <dgm:t>
        <a:bodyPr/>
        <a:lstStyle/>
        <a:p>
          <a:endParaRPr lang="ru-RU"/>
        </a:p>
      </dgm:t>
    </dgm:pt>
    <dgm:pt modelId="{5435FF52-1DDA-47AD-A64C-1652412A63F3}" type="sibTrans" cxnId="{B73142A1-A6ED-4FF1-B221-DAF05895E2EC}">
      <dgm:prSet/>
      <dgm:spPr/>
      <dgm:t>
        <a:bodyPr/>
        <a:lstStyle/>
        <a:p>
          <a:endParaRPr lang="ru-RU"/>
        </a:p>
      </dgm:t>
    </dgm:pt>
    <dgm:pt modelId="{9C6BF2F4-14D0-4FC9-84F5-301F126A31B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ПМ.02 Проведение лабораторных гематологических исследований</a:t>
          </a:r>
          <a:endParaRPr lang="ru-RU" sz="2400" b="1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gm:t>
    </dgm:pt>
    <dgm:pt modelId="{B3BC7FC7-502F-4102-92D2-F520840D6CEB}" type="sibTrans" cxnId="{B7D45A8A-7223-49F0-B292-26911BE1D262}">
      <dgm:prSet/>
      <dgm:spPr/>
      <dgm:t>
        <a:bodyPr/>
        <a:lstStyle/>
        <a:p>
          <a:endParaRPr lang="ru-RU"/>
        </a:p>
      </dgm:t>
    </dgm:pt>
    <dgm:pt modelId="{0F5B3666-42B0-4B2C-8F62-F49C1F6DE84B}" type="parTrans" cxnId="{B7D45A8A-7223-49F0-B292-26911BE1D262}">
      <dgm:prSet/>
      <dgm:spPr/>
      <dgm:t>
        <a:bodyPr/>
        <a:lstStyle/>
        <a:p>
          <a:endParaRPr lang="ru-RU"/>
        </a:p>
      </dgm:t>
    </dgm:pt>
    <dgm:pt modelId="{565C1DFF-AE0C-4F7E-B1E3-C4B1F46F4C00}">
      <dgm:prSet phldrT="[Текст]" custT="1"/>
      <dgm:spPr>
        <a:solidFill>
          <a:schemeClr val="accent3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0" i="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практической манипуляции по окраске препаратов мокроты на автоматическом приборе по окраске мазков</a:t>
          </a:r>
          <a:endParaRPr lang="ru-RU" sz="1800" b="0" i="0" dirty="0">
            <a:ln>
              <a:noFill/>
            </a:ln>
            <a:solidFill>
              <a:schemeClr val="bg1"/>
            </a:solidFill>
          </a:endParaRPr>
        </a:p>
      </dgm:t>
    </dgm:pt>
    <dgm:pt modelId="{33369543-9573-4729-89FE-61B41FEB3846}" type="parTrans" cxnId="{A8A2387B-3AA8-4FBC-87FE-EF06E25085D1}">
      <dgm:prSet/>
      <dgm:spPr/>
      <dgm:t>
        <a:bodyPr/>
        <a:lstStyle/>
        <a:p>
          <a:endParaRPr lang="ru-RU"/>
        </a:p>
      </dgm:t>
    </dgm:pt>
    <dgm:pt modelId="{49952348-3A39-4375-B94D-3EE071F2C557}" type="sibTrans" cxnId="{A8A2387B-3AA8-4FBC-87FE-EF06E25085D1}">
      <dgm:prSet/>
      <dgm:spPr/>
      <dgm:t>
        <a:bodyPr/>
        <a:lstStyle/>
        <a:p>
          <a:endParaRPr lang="ru-RU"/>
        </a:p>
      </dgm:t>
    </dgm:pt>
    <dgm:pt modelId="{166DAE8C-1FC7-431F-976D-FBC94888D530}">
      <dgm:prSet phldrT="[Текст]" custT="1"/>
      <dgm:spPr>
        <a:noFill/>
      </dgm:spPr>
      <dgm:t>
        <a:bodyPr/>
        <a:lstStyle/>
        <a:p>
          <a:pPr>
            <a:spcAft>
              <a:spcPts val="0"/>
            </a:spcAft>
          </a:pPr>
          <a:r>
            <a:rPr lang="ru-RU" sz="1800" b="1" i="1" dirty="0" smtClean="0">
              <a:ln>
                <a:noFill/>
              </a:ln>
              <a:solidFill>
                <a:schemeClr val="tx1"/>
              </a:solidFill>
            </a:rPr>
            <a:t>добавлено освоение новых практических манипуляций:</a:t>
          </a:r>
          <a:endParaRPr lang="ru-RU" sz="1800" b="1" i="1" dirty="0">
            <a:ln>
              <a:noFill/>
            </a:ln>
            <a:solidFill>
              <a:schemeClr val="tx1"/>
            </a:solidFill>
          </a:endParaRPr>
        </a:p>
      </dgm:t>
    </dgm:pt>
    <dgm:pt modelId="{4EDFEFD0-4710-4C16-A2A7-415E956E61E3}" type="parTrans" cxnId="{D8D96C91-E1C5-4A2F-8637-D25E3AE9C78E}">
      <dgm:prSet/>
      <dgm:spPr/>
      <dgm:t>
        <a:bodyPr/>
        <a:lstStyle/>
        <a:p>
          <a:endParaRPr lang="ru-RU"/>
        </a:p>
      </dgm:t>
    </dgm:pt>
    <dgm:pt modelId="{3545EC67-9B1F-49E2-B5D8-1D053BC286B2}" type="sibTrans" cxnId="{D8D96C91-E1C5-4A2F-8637-D25E3AE9C78E}">
      <dgm:prSet/>
      <dgm:spPr/>
      <dgm:t>
        <a:bodyPr/>
        <a:lstStyle/>
        <a:p>
          <a:endParaRPr lang="ru-RU"/>
        </a:p>
      </dgm:t>
    </dgm:pt>
    <dgm:pt modelId="{95E22C55-7053-47D6-8F46-3CBF75287CD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 smtClean="0">
              <a:ln>
                <a:noFill/>
              </a:ln>
              <a:solidFill>
                <a:schemeClr val="bg1"/>
              </a:solidFill>
            </a:rPr>
            <a:t>по окраске препаратов крови для подсчета </a:t>
          </a:r>
          <a:r>
            <a:rPr lang="ru-RU" sz="1800" b="0" dirty="0" err="1" smtClean="0">
              <a:ln>
                <a:noFill/>
              </a:ln>
              <a:solidFill>
                <a:schemeClr val="bg1"/>
              </a:solidFill>
            </a:rPr>
            <a:t>лейкоформулы</a:t>
          </a:r>
          <a:r>
            <a:rPr lang="ru-RU" sz="1800" b="0" dirty="0" smtClean="0">
              <a:ln>
                <a:noFill/>
              </a:ln>
              <a:solidFill>
                <a:schemeClr val="bg1"/>
              </a:solidFill>
            </a:rPr>
            <a:t> на автоматическом приборе по окраске мазков и определение СОЭ на аппарате Вестергрена</a:t>
          </a:r>
          <a:endParaRPr lang="ru-RU" sz="1800" b="0" dirty="0">
            <a:ln>
              <a:noFill/>
            </a:ln>
            <a:solidFill>
              <a:schemeClr val="bg1"/>
            </a:solidFill>
          </a:endParaRPr>
        </a:p>
      </dgm:t>
    </dgm:pt>
    <dgm:pt modelId="{D0009B94-E698-4103-AF05-D4E2A7DB1440}" type="parTrans" cxnId="{BD36D5A0-5DF8-407A-897D-E8D46CA8B4AF}">
      <dgm:prSet/>
      <dgm:spPr/>
    </dgm:pt>
    <dgm:pt modelId="{AB919403-154F-429E-9F97-B6BA7B30302B}" type="sibTrans" cxnId="{BD36D5A0-5DF8-407A-897D-E8D46CA8B4AF}">
      <dgm:prSet/>
      <dgm:spPr/>
    </dgm:pt>
    <dgm:pt modelId="{C33861F1-FAAD-4FE1-9658-D0919C0083E0}" type="pres">
      <dgm:prSet presAssocID="{80A43D03-FB5F-482B-85A8-DF84C494D4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5C0DF-D29D-4164-80A5-67CD7B9A9B1E}" type="pres">
      <dgm:prSet presAssocID="{AD20A8DC-BA7E-4A5C-859A-BC688E0B3DCD}" presName="compNode" presStyleCnt="0"/>
      <dgm:spPr/>
    </dgm:pt>
    <dgm:pt modelId="{643E1668-DE14-4A4C-83B8-EDD195814015}" type="pres">
      <dgm:prSet presAssocID="{AD20A8DC-BA7E-4A5C-859A-BC688E0B3DCD}" presName="aNode" presStyleLbl="bgShp" presStyleIdx="0" presStyleCnt="2" custScaleX="68233" custScaleY="96286" custLinFactNeighborX="3259" custLinFactNeighborY="19"/>
      <dgm:spPr/>
      <dgm:t>
        <a:bodyPr/>
        <a:lstStyle/>
        <a:p>
          <a:endParaRPr lang="ru-RU"/>
        </a:p>
      </dgm:t>
    </dgm:pt>
    <dgm:pt modelId="{7306F31A-2B9E-4E07-9F85-091715EC63B4}" type="pres">
      <dgm:prSet presAssocID="{AD20A8DC-BA7E-4A5C-859A-BC688E0B3DCD}" presName="textNode" presStyleLbl="bgShp" presStyleIdx="0" presStyleCnt="2"/>
      <dgm:spPr/>
      <dgm:t>
        <a:bodyPr/>
        <a:lstStyle/>
        <a:p>
          <a:endParaRPr lang="ru-RU"/>
        </a:p>
      </dgm:t>
    </dgm:pt>
    <dgm:pt modelId="{FA0D03A5-6DFC-413C-93ED-990155448347}" type="pres">
      <dgm:prSet presAssocID="{AD20A8DC-BA7E-4A5C-859A-BC688E0B3DCD}" presName="compChildNode" presStyleCnt="0"/>
      <dgm:spPr/>
    </dgm:pt>
    <dgm:pt modelId="{52BDD9ED-0159-459A-A812-04DC484146D1}" type="pres">
      <dgm:prSet presAssocID="{AD20A8DC-BA7E-4A5C-859A-BC688E0B3DCD}" presName="theInnerList" presStyleCnt="0"/>
      <dgm:spPr/>
    </dgm:pt>
    <dgm:pt modelId="{E45DEE16-4818-4356-9A24-072C3A7D3093}" type="pres">
      <dgm:prSet presAssocID="{565C1DFF-AE0C-4F7E-B1E3-C4B1F46F4C00}" presName="childNode" presStyleLbl="node1" presStyleIdx="0" presStyleCnt="3" custScaleX="80554" custScaleY="48946" custLinFactNeighborX="3365" custLinFactNeighborY="-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E0E7-B4D0-4029-9960-6FCA1BCF6A93}" type="pres">
      <dgm:prSet presAssocID="{AD20A8DC-BA7E-4A5C-859A-BC688E0B3DCD}" presName="aSpace" presStyleCnt="0"/>
      <dgm:spPr/>
    </dgm:pt>
    <dgm:pt modelId="{1CDF9A40-3181-48F0-8428-B6ED49CA514A}" type="pres">
      <dgm:prSet presAssocID="{9C6BF2F4-14D0-4FC9-84F5-301F126A31B8}" presName="compNode" presStyleCnt="0"/>
      <dgm:spPr/>
    </dgm:pt>
    <dgm:pt modelId="{BA844F66-7BB3-486F-B039-5244736DD38C}" type="pres">
      <dgm:prSet presAssocID="{9C6BF2F4-14D0-4FC9-84F5-301F126A31B8}" presName="aNode" presStyleLbl="bgShp" presStyleIdx="1" presStyleCnt="2" custScaleX="63817" custScaleY="96286" custLinFactNeighborX="658" custLinFactNeighborY="-203"/>
      <dgm:spPr/>
      <dgm:t>
        <a:bodyPr/>
        <a:lstStyle/>
        <a:p>
          <a:endParaRPr lang="ru-RU"/>
        </a:p>
      </dgm:t>
    </dgm:pt>
    <dgm:pt modelId="{03D312AF-A13D-4837-93EF-D942166DE87D}" type="pres">
      <dgm:prSet presAssocID="{9C6BF2F4-14D0-4FC9-84F5-301F126A31B8}" presName="textNode" presStyleLbl="bgShp" presStyleIdx="1" presStyleCnt="2"/>
      <dgm:spPr/>
      <dgm:t>
        <a:bodyPr/>
        <a:lstStyle/>
        <a:p>
          <a:endParaRPr lang="ru-RU"/>
        </a:p>
      </dgm:t>
    </dgm:pt>
    <dgm:pt modelId="{60AA5D95-50D8-4FD1-BC1B-EC6CC2C3E7B4}" type="pres">
      <dgm:prSet presAssocID="{9C6BF2F4-14D0-4FC9-84F5-301F126A31B8}" presName="compChildNode" presStyleCnt="0"/>
      <dgm:spPr/>
    </dgm:pt>
    <dgm:pt modelId="{534C3A8C-9018-4ABF-BEE3-9FFE291C2F06}" type="pres">
      <dgm:prSet presAssocID="{9C6BF2F4-14D0-4FC9-84F5-301F126A31B8}" presName="theInnerList" presStyleCnt="0"/>
      <dgm:spPr/>
    </dgm:pt>
    <dgm:pt modelId="{3DDE397F-BE45-4806-A964-60F9D6EB6178}" type="pres">
      <dgm:prSet presAssocID="{166DAE8C-1FC7-431F-976D-FBC94888D530}" presName="childNode" presStyleLbl="node1" presStyleIdx="1" presStyleCnt="3" custScaleX="71429" custScaleY="25128" custLinFactNeighborX="-3" custLinFactNeighborY="-47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709F1-FCA1-4D21-AED4-810A80F0845D}" type="pres">
      <dgm:prSet presAssocID="{166DAE8C-1FC7-431F-976D-FBC94888D530}" presName="aSpace2" presStyleCnt="0"/>
      <dgm:spPr/>
    </dgm:pt>
    <dgm:pt modelId="{29B562C5-5D5A-453D-A2CB-4C021060F9F8}" type="pres">
      <dgm:prSet presAssocID="{95E22C55-7053-47D6-8F46-3CBF75287CDD}" presName="childNode" presStyleLbl="node1" presStyleIdx="2" presStyleCnt="3" custScaleX="70579" custScaleY="35158" custLinFactY="-1425" custLinFactNeighborX="1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58738-2822-4F1F-949A-40F19532F280}" type="presOf" srcId="{95E22C55-7053-47D6-8F46-3CBF75287CDD}" destId="{29B562C5-5D5A-453D-A2CB-4C021060F9F8}" srcOrd="0" destOrd="0" presId="urn:microsoft.com/office/officeart/2005/8/layout/lProcess2"/>
    <dgm:cxn modelId="{A8A2387B-3AA8-4FBC-87FE-EF06E25085D1}" srcId="{AD20A8DC-BA7E-4A5C-859A-BC688E0B3DCD}" destId="{565C1DFF-AE0C-4F7E-B1E3-C4B1F46F4C00}" srcOrd="0" destOrd="0" parTransId="{33369543-9573-4729-89FE-61B41FEB3846}" sibTransId="{49952348-3A39-4375-B94D-3EE071F2C557}"/>
    <dgm:cxn modelId="{0A1F860D-CF6A-4025-AE0C-89136A583FAC}" type="presOf" srcId="{166DAE8C-1FC7-431F-976D-FBC94888D530}" destId="{3DDE397F-BE45-4806-A964-60F9D6EB6178}" srcOrd="0" destOrd="0" presId="urn:microsoft.com/office/officeart/2005/8/layout/lProcess2"/>
    <dgm:cxn modelId="{B574E0C1-332B-46CE-9BE4-0ED4D3769BF6}" type="presOf" srcId="{80A43D03-FB5F-482B-85A8-DF84C494D4B6}" destId="{C33861F1-FAAD-4FE1-9658-D0919C0083E0}" srcOrd="0" destOrd="0" presId="urn:microsoft.com/office/officeart/2005/8/layout/lProcess2"/>
    <dgm:cxn modelId="{B73142A1-A6ED-4FF1-B221-DAF05895E2EC}" srcId="{80A43D03-FB5F-482B-85A8-DF84C494D4B6}" destId="{AD20A8DC-BA7E-4A5C-859A-BC688E0B3DCD}" srcOrd="0" destOrd="0" parTransId="{3E9F316E-7B9C-4666-8B24-ADCC8BB92BDE}" sibTransId="{5435FF52-1DDA-47AD-A64C-1652412A63F3}"/>
    <dgm:cxn modelId="{D8D96C91-E1C5-4A2F-8637-D25E3AE9C78E}" srcId="{9C6BF2F4-14D0-4FC9-84F5-301F126A31B8}" destId="{166DAE8C-1FC7-431F-976D-FBC94888D530}" srcOrd="0" destOrd="0" parTransId="{4EDFEFD0-4710-4C16-A2A7-415E956E61E3}" sibTransId="{3545EC67-9B1F-49E2-B5D8-1D053BC286B2}"/>
    <dgm:cxn modelId="{508EC203-81BC-4AA2-AE34-3BA06513BBEC}" type="presOf" srcId="{565C1DFF-AE0C-4F7E-B1E3-C4B1F46F4C00}" destId="{E45DEE16-4818-4356-9A24-072C3A7D3093}" srcOrd="0" destOrd="0" presId="urn:microsoft.com/office/officeart/2005/8/layout/lProcess2"/>
    <dgm:cxn modelId="{F918F1F6-E7A3-4F76-86F8-247AF4472101}" type="presOf" srcId="{9C6BF2F4-14D0-4FC9-84F5-301F126A31B8}" destId="{BA844F66-7BB3-486F-B039-5244736DD38C}" srcOrd="0" destOrd="0" presId="urn:microsoft.com/office/officeart/2005/8/layout/lProcess2"/>
    <dgm:cxn modelId="{BD36D5A0-5DF8-407A-897D-E8D46CA8B4AF}" srcId="{9C6BF2F4-14D0-4FC9-84F5-301F126A31B8}" destId="{95E22C55-7053-47D6-8F46-3CBF75287CDD}" srcOrd="1" destOrd="0" parTransId="{D0009B94-E698-4103-AF05-D4E2A7DB1440}" sibTransId="{AB919403-154F-429E-9F97-B6BA7B30302B}"/>
    <dgm:cxn modelId="{B7D45A8A-7223-49F0-B292-26911BE1D262}" srcId="{80A43D03-FB5F-482B-85A8-DF84C494D4B6}" destId="{9C6BF2F4-14D0-4FC9-84F5-301F126A31B8}" srcOrd="1" destOrd="0" parTransId="{0F5B3666-42B0-4B2C-8F62-F49C1F6DE84B}" sibTransId="{B3BC7FC7-502F-4102-92D2-F520840D6CEB}"/>
    <dgm:cxn modelId="{425B3C91-11C6-400E-8918-565310A46708}" type="presOf" srcId="{AD20A8DC-BA7E-4A5C-859A-BC688E0B3DCD}" destId="{643E1668-DE14-4A4C-83B8-EDD195814015}" srcOrd="0" destOrd="0" presId="urn:microsoft.com/office/officeart/2005/8/layout/lProcess2"/>
    <dgm:cxn modelId="{326239F9-FBE3-45EC-BBB8-F73D7E3B242E}" type="presOf" srcId="{9C6BF2F4-14D0-4FC9-84F5-301F126A31B8}" destId="{03D312AF-A13D-4837-93EF-D942166DE87D}" srcOrd="1" destOrd="0" presId="urn:microsoft.com/office/officeart/2005/8/layout/lProcess2"/>
    <dgm:cxn modelId="{0318889C-7554-4732-BDA6-5D87004EF748}" type="presOf" srcId="{AD20A8DC-BA7E-4A5C-859A-BC688E0B3DCD}" destId="{7306F31A-2B9E-4E07-9F85-091715EC63B4}" srcOrd="1" destOrd="0" presId="urn:microsoft.com/office/officeart/2005/8/layout/lProcess2"/>
    <dgm:cxn modelId="{8B669C23-6CA6-4918-A186-A6DFE81CA51D}" type="presParOf" srcId="{C33861F1-FAAD-4FE1-9658-D0919C0083E0}" destId="{C865C0DF-D29D-4164-80A5-67CD7B9A9B1E}" srcOrd="0" destOrd="0" presId="urn:microsoft.com/office/officeart/2005/8/layout/lProcess2"/>
    <dgm:cxn modelId="{90632CB4-E473-40CD-97C0-90FE9D737BED}" type="presParOf" srcId="{C865C0DF-D29D-4164-80A5-67CD7B9A9B1E}" destId="{643E1668-DE14-4A4C-83B8-EDD195814015}" srcOrd="0" destOrd="0" presId="urn:microsoft.com/office/officeart/2005/8/layout/lProcess2"/>
    <dgm:cxn modelId="{C84A6DE1-3A5F-4583-9041-BFCB3DF5D49B}" type="presParOf" srcId="{C865C0DF-D29D-4164-80A5-67CD7B9A9B1E}" destId="{7306F31A-2B9E-4E07-9F85-091715EC63B4}" srcOrd="1" destOrd="0" presId="urn:microsoft.com/office/officeart/2005/8/layout/lProcess2"/>
    <dgm:cxn modelId="{A1F10190-4007-4FAB-A726-C59903922073}" type="presParOf" srcId="{C865C0DF-D29D-4164-80A5-67CD7B9A9B1E}" destId="{FA0D03A5-6DFC-413C-93ED-990155448347}" srcOrd="2" destOrd="0" presId="urn:microsoft.com/office/officeart/2005/8/layout/lProcess2"/>
    <dgm:cxn modelId="{4AE7D889-B23E-4C79-9800-9FB709871AF3}" type="presParOf" srcId="{FA0D03A5-6DFC-413C-93ED-990155448347}" destId="{52BDD9ED-0159-459A-A812-04DC484146D1}" srcOrd="0" destOrd="0" presId="urn:microsoft.com/office/officeart/2005/8/layout/lProcess2"/>
    <dgm:cxn modelId="{2A314035-DAB6-41AA-85AE-678CEA8C152D}" type="presParOf" srcId="{52BDD9ED-0159-459A-A812-04DC484146D1}" destId="{E45DEE16-4818-4356-9A24-072C3A7D3093}" srcOrd="0" destOrd="0" presId="urn:microsoft.com/office/officeart/2005/8/layout/lProcess2"/>
    <dgm:cxn modelId="{E48003A6-7688-44B1-A8B3-D4CB4BAA3ACE}" type="presParOf" srcId="{C33861F1-FAAD-4FE1-9658-D0919C0083E0}" destId="{BB79E0E7-B4D0-4029-9960-6FCA1BCF6A93}" srcOrd="1" destOrd="0" presId="urn:microsoft.com/office/officeart/2005/8/layout/lProcess2"/>
    <dgm:cxn modelId="{BE7E6CFC-1EEE-429A-A63A-F5788B958A38}" type="presParOf" srcId="{C33861F1-FAAD-4FE1-9658-D0919C0083E0}" destId="{1CDF9A40-3181-48F0-8428-B6ED49CA514A}" srcOrd="2" destOrd="0" presId="urn:microsoft.com/office/officeart/2005/8/layout/lProcess2"/>
    <dgm:cxn modelId="{929871BB-6760-4DFD-8996-3EF9601DE3D5}" type="presParOf" srcId="{1CDF9A40-3181-48F0-8428-B6ED49CA514A}" destId="{BA844F66-7BB3-486F-B039-5244736DD38C}" srcOrd="0" destOrd="0" presId="urn:microsoft.com/office/officeart/2005/8/layout/lProcess2"/>
    <dgm:cxn modelId="{0568F4D5-1B82-4069-B02F-561AAF78C1EF}" type="presParOf" srcId="{1CDF9A40-3181-48F0-8428-B6ED49CA514A}" destId="{03D312AF-A13D-4837-93EF-D942166DE87D}" srcOrd="1" destOrd="0" presId="urn:microsoft.com/office/officeart/2005/8/layout/lProcess2"/>
    <dgm:cxn modelId="{7F10C751-A80F-4F5E-99E5-BB0F412B73E7}" type="presParOf" srcId="{1CDF9A40-3181-48F0-8428-B6ED49CA514A}" destId="{60AA5D95-50D8-4FD1-BC1B-EC6CC2C3E7B4}" srcOrd="2" destOrd="0" presId="urn:microsoft.com/office/officeart/2005/8/layout/lProcess2"/>
    <dgm:cxn modelId="{8825FA69-95F3-4B0B-A8E3-CE558D7C86BC}" type="presParOf" srcId="{60AA5D95-50D8-4FD1-BC1B-EC6CC2C3E7B4}" destId="{534C3A8C-9018-4ABF-BEE3-9FFE291C2F06}" srcOrd="0" destOrd="0" presId="urn:microsoft.com/office/officeart/2005/8/layout/lProcess2"/>
    <dgm:cxn modelId="{FB4CCD6D-9DF7-4237-BE1B-EAB69E00FE6A}" type="presParOf" srcId="{534C3A8C-9018-4ABF-BEE3-9FFE291C2F06}" destId="{3DDE397F-BE45-4806-A964-60F9D6EB6178}" srcOrd="0" destOrd="0" presId="urn:microsoft.com/office/officeart/2005/8/layout/lProcess2"/>
    <dgm:cxn modelId="{E2915661-C860-4803-AA53-E904CF5F59DF}" type="presParOf" srcId="{534C3A8C-9018-4ABF-BEE3-9FFE291C2F06}" destId="{4CC709F1-FCA1-4D21-AED4-810A80F0845D}" srcOrd="1" destOrd="0" presId="urn:microsoft.com/office/officeart/2005/8/layout/lProcess2"/>
    <dgm:cxn modelId="{AB4D6B4B-001D-4F3D-B9A7-F745F46803FC}" type="presParOf" srcId="{534C3A8C-9018-4ABF-BEE3-9FFE291C2F06}" destId="{29B562C5-5D5A-453D-A2CB-4C021060F9F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E60D4-5FB2-4B95-B306-D53EEDE7255D}">
      <dsp:nvSpPr>
        <dsp:cNvPr id="0" name=""/>
        <dsp:cNvSpPr/>
      </dsp:nvSpPr>
      <dsp:spPr>
        <a:xfrm rot="5400000">
          <a:off x="-303026" y="306328"/>
          <a:ext cx="2020173" cy="14141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>
              <a:latin typeface="Verdana"/>
              <a:ea typeface="+mn-ea"/>
              <a:cs typeface="+mn-cs"/>
            </a:rPr>
            <a:t>1</a:t>
          </a:r>
          <a:endParaRPr lang="ru-RU" sz="3900" kern="1200" dirty="0">
            <a:latin typeface="Verdana"/>
            <a:ea typeface="+mn-ea"/>
            <a:cs typeface="+mn-cs"/>
          </a:endParaRPr>
        </a:p>
      </dsp:txBody>
      <dsp:txXfrm rot="-5400000">
        <a:off x="1" y="710363"/>
        <a:ext cx="1414121" cy="606052"/>
      </dsp:txXfrm>
    </dsp:sp>
    <dsp:sp modelId="{863E9617-CD0F-46B4-AB61-AA72FA19F0B4}">
      <dsp:nvSpPr>
        <dsp:cNvPr id="0" name=""/>
        <dsp:cNvSpPr/>
      </dsp:nvSpPr>
      <dsp:spPr>
        <a:xfrm rot="5400000">
          <a:off x="5907487" y="-4490063"/>
          <a:ext cx="1313803" cy="10300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Уровень проработки проекта</a:t>
          </a:r>
          <a:endParaRPr lang="ru-RU" sz="1800" b="1" kern="1200" dirty="0">
            <a:latin typeface="Verdana"/>
            <a:ea typeface="+mn-ea"/>
            <a:cs typeface="+mn-cs"/>
          </a:endParaRPr>
        </a:p>
      </dsp:txBody>
      <dsp:txXfrm rot="-5400000">
        <a:off x="1414122" y="67437"/>
        <a:ext cx="10236400" cy="1185533"/>
      </dsp:txXfrm>
    </dsp:sp>
    <dsp:sp modelId="{29033DBA-C3B9-492C-A881-53528C77C5E3}">
      <dsp:nvSpPr>
        <dsp:cNvPr id="0" name=""/>
        <dsp:cNvSpPr/>
      </dsp:nvSpPr>
      <dsp:spPr>
        <a:xfrm rot="5400000">
          <a:off x="-303026" y="2035643"/>
          <a:ext cx="2020173" cy="14141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latin typeface="Verdana"/>
              <a:ea typeface="+mn-ea"/>
              <a:cs typeface="+mn-cs"/>
            </a:rPr>
            <a:t>2</a:t>
          </a:r>
          <a:endParaRPr lang="ru-RU" sz="3900" kern="1200" dirty="0">
            <a:latin typeface="Verdana"/>
            <a:ea typeface="+mn-ea"/>
            <a:cs typeface="+mn-cs"/>
          </a:endParaRPr>
        </a:p>
      </dsp:txBody>
      <dsp:txXfrm rot="-5400000">
        <a:off x="1" y="2439678"/>
        <a:ext cx="1414121" cy="606052"/>
      </dsp:txXfrm>
    </dsp:sp>
    <dsp:sp modelId="{842FCC9E-3084-4B0E-8EE7-09924D79F5BF}">
      <dsp:nvSpPr>
        <dsp:cNvPr id="0" name=""/>
        <dsp:cNvSpPr/>
      </dsp:nvSpPr>
      <dsp:spPr>
        <a:xfrm rot="5400000">
          <a:off x="5764933" y="-2812672"/>
          <a:ext cx="1598912" cy="10300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Квалификация Организации – Участника Конкурсного отбора</a:t>
          </a:r>
          <a:endParaRPr lang="ru-RU" sz="18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Опыт участия в масштабных программах и/или проектах в сфере СПО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50</a:t>
          </a:r>
          <a:endParaRPr lang="ru-RU" sz="15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Востребованность программ подготовки и выпускников на рынке труда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90</a:t>
          </a:r>
          <a:endParaRPr lang="ru-RU" sz="15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Опыт и результативность участия обучающихся в олимпиадах и конкурсах      профессионального мастерства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80</a:t>
          </a:r>
          <a:endParaRPr lang="ru-RU" sz="15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Уровень развития стратегического партнерства с работодателями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40</a:t>
          </a:r>
          <a:endParaRPr lang="ru-RU" sz="1500" b="1" kern="1200" dirty="0">
            <a:latin typeface="Verdana"/>
            <a:ea typeface="+mn-ea"/>
            <a:cs typeface="+mn-cs"/>
          </a:endParaRPr>
        </a:p>
      </dsp:txBody>
      <dsp:txXfrm rot="-5400000">
        <a:off x="1414122" y="1616191"/>
        <a:ext cx="10222483" cy="1442808"/>
      </dsp:txXfrm>
    </dsp:sp>
    <dsp:sp modelId="{3C40304F-B81F-4E3F-9B5C-149A2B4AA39B}">
      <dsp:nvSpPr>
        <dsp:cNvPr id="0" name=""/>
        <dsp:cNvSpPr/>
      </dsp:nvSpPr>
      <dsp:spPr>
        <a:xfrm rot="5400000">
          <a:off x="-303026" y="3927176"/>
          <a:ext cx="2020173" cy="141412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>
              <a:latin typeface="Verdana"/>
              <a:ea typeface="+mn-ea"/>
              <a:cs typeface="+mn-cs"/>
            </a:rPr>
            <a:t>3</a:t>
          </a:r>
          <a:endParaRPr lang="ru-RU" sz="3900" kern="1200" dirty="0">
            <a:latin typeface="Verdana"/>
            <a:ea typeface="+mn-ea"/>
            <a:cs typeface="+mn-cs"/>
          </a:endParaRPr>
        </a:p>
      </dsp:txBody>
      <dsp:txXfrm rot="-5400000">
        <a:off x="1" y="4331211"/>
        <a:ext cx="1414121" cy="606052"/>
      </dsp:txXfrm>
    </dsp:sp>
    <dsp:sp modelId="{80997ED6-7365-46E3-B789-DEEB07A39F0D}">
      <dsp:nvSpPr>
        <dsp:cNvPr id="0" name=""/>
        <dsp:cNvSpPr/>
      </dsp:nvSpPr>
      <dsp:spPr>
        <a:xfrm rot="5400000">
          <a:off x="5586573" y="-973385"/>
          <a:ext cx="1955632" cy="10300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Значимость ожидаемых результатов проекта</a:t>
          </a:r>
          <a:endParaRPr lang="ru-RU" sz="18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Расширение портфеля программ профессионального обучения и ДПО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60</a:t>
          </a:r>
          <a:endParaRPr lang="ru-RU" sz="15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Развитие материально-технической базы Организации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155</a:t>
          </a:r>
          <a:endParaRPr lang="ru-RU" sz="15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Распространение инновационных технологий и методик обучения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160</a:t>
          </a:r>
          <a:endParaRPr lang="ru-RU" sz="1500" b="1" kern="1200" dirty="0">
            <a:latin typeface="Verdana"/>
            <a:ea typeface="+mn-ea"/>
            <a:cs typeface="+mn-cs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Verdana"/>
              <a:ea typeface="+mn-ea"/>
              <a:cs typeface="+mn-cs"/>
            </a:rPr>
            <a:t>Влияние планируемых результатов проекта на развитие образовательной среды                     СПО в субъекте РФ - </a:t>
          </a:r>
          <a:r>
            <a:rPr lang="ru-RU" sz="1500" b="1" kern="1200" dirty="0" smtClean="0">
              <a:latin typeface="Verdana"/>
              <a:ea typeface="+mn-ea"/>
              <a:cs typeface="+mn-cs"/>
            </a:rPr>
            <a:t>100</a:t>
          </a:r>
          <a:endParaRPr lang="ru-RU" sz="1500" b="1" kern="1200" dirty="0">
            <a:latin typeface="Verdana"/>
            <a:ea typeface="+mn-ea"/>
            <a:cs typeface="+mn-cs"/>
          </a:endParaRPr>
        </a:p>
      </dsp:txBody>
      <dsp:txXfrm rot="-5400000">
        <a:off x="1414122" y="3294532"/>
        <a:ext cx="10205069" cy="1764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AEBF8-A223-49E1-8F55-7EF4BD3FFA51}">
      <dsp:nvSpPr>
        <dsp:cNvPr id="0" name=""/>
        <dsp:cNvSpPr/>
      </dsp:nvSpPr>
      <dsp:spPr>
        <a:xfrm>
          <a:off x="-6989623" y="-1068555"/>
          <a:ext cx="8318245" cy="8318245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C80F9-2465-4A38-AA0C-DDB78A4AB912}">
      <dsp:nvSpPr>
        <dsp:cNvPr id="0" name=""/>
        <dsp:cNvSpPr/>
      </dsp:nvSpPr>
      <dsp:spPr>
        <a:xfrm>
          <a:off x="695143" y="348630"/>
          <a:ext cx="10930889" cy="1204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Обеспечение закупки оборудования и обучение преподавателей.</a:t>
          </a:r>
          <a:endParaRPr lang="ru-RU" kern="1200" dirty="0">
            <a:latin typeface="Verdana"/>
            <a:ea typeface="+mn-ea"/>
            <a:cs typeface="+mn-cs"/>
          </a:endParaRPr>
        </a:p>
      </dsp:txBody>
      <dsp:txXfrm>
        <a:off x="695143" y="348630"/>
        <a:ext cx="10930889" cy="1204055"/>
      </dsp:txXfrm>
    </dsp:sp>
    <dsp:sp modelId="{D2031C7C-8849-4EA1-ABBD-E722EA7A33B8}">
      <dsp:nvSpPr>
        <dsp:cNvPr id="0" name=""/>
        <dsp:cNvSpPr/>
      </dsp:nvSpPr>
      <dsp:spPr>
        <a:xfrm>
          <a:off x="100827" y="356342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3FEF7-0CC6-4D09-A934-C35C1C83768E}">
      <dsp:nvSpPr>
        <dsp:cNvPr id="0" name=""/>
        <dsp:cNvSpPr/>
      </dsp:nvSpPr>
      <dsp:spPr>
        <a:xfrm>
          <a:off x="1240319" y="1805351"/>
          <a:ext cx="10385712" cy="11438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Внесение изменений в программу развития и программу модернизации ГАПОУ «ЛМК» по созданию мастерских для опережающей подготовки специалистов, в том числе для инвалидов и лиц с ОВЗ</a:t>
          </a:r>
          <a:endParaRPr lang="ru-RU" kern="1200" dirty="0">
            <a:latin typeface="Verdana"/>
            <a:ea typeface="+mn-ea"/>
            <a:cs typeface="+mn-cs"/>
          </a:endParaRPr>
        </a:p>
      </dsp:txBody>
      <dsp:txXfrm>
        <a:off x="1240319" y="1805351"/>
        <a:ext cx="10385712" cy="1143825"/>
      </dsp:txXfrm>
    </dsp:sp>
    <dsp:sp modelId="{8A063073-85E4-4A15-9A3A-7FD95C1B486A}">
      <dsp:nvSpPr>
        <dsp:cNvPr id="0" name=""/>
        <dsp:cNvSpPr/>
      </dsp:nvSpPr>
      <dsp:spPr>
        <a:xfrm>
          <a:off x="646003" y="1782948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2B431-EE9A-411F-A841-C852FCE87B17}">
      <dsp:nvSpPr>
        <dsp:cNvPr id="0" name=""/>
        <dsp:cNvSpPr/>
      </dsp:nvSpPr>
      <dsp:spPr>
        <a:xfrm>
          <a:off x="1240319" y="3237106"/>
          <a:ext cx="10385712" cy="11335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Внесение изменений в образовательные программы по пяти специальностям, внедрение изучения информационно-аналитической медицинской системы «Квазар» в условиях цифровой экономики, технологий оказания паллиативной медицинской помощи</a:t>
          </a:r>
          <a:endParaRPr lang="ru-RU" kern="1200" dirty="0">
            <a:latin typeface="Verdana"/>
            <a:ea typeface="+mn-ea"/>
            <a:cs typeface="+mn-cs"/>
          </a:endParaRPr>
        </a:p>
      </dsp:txBody>
      <dsp:txXfrm>
        <a:off x="1240319" y="3237106"/>
        <a:ext cx="10385712" cy="1133527"/>
      </dsp:txXfrm>
    </dsp:sp>
    <dsp:sp modelId="{B72B1DEA-B8CA-4202-91D7-AC8649C0CBE4}">
      <dsp:nvSpPr>
        <dsp:cNvPr id="0" name=""/>
        <dsp:cNvSpPr/>
      </dsp:nvSpPr>
      <dsp:spPr>
        <a:xfrm>
          <a:off x="646003" y="3209554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85F7B-B395-4B47-9615-EFD3E35576DC}">
      <dsp:nvSpPr>
        <dsp:cNvPr id="0" name=""/>
        <dsp:cNvSpPr/>
      </dsp:nvSpPr>
      <dsp:spPr>
        <a:xfrm>
          <a:off x="695143" y="4619196"/>
          <a:ext cx="10930889" cy="1222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Организация и проведение региональных чемпионатов Ворлдскиллс Россия, Абилимпикс, Всероссийских олимпиад, конкурсов профессионального мастерства и процедуры первичной аккредитации специалистов</a:t>
          </a:r>
          <a:endParaRPr lang="ru-RU" sz="1800" b="1" kern="1200" dirty="0">
            <a:latin typeface="Verdana"/>
            <a:ea typeface="+mn-ea"/>
            <a:cs typeface="+mn-cs"/>
          </a:endParaRPr>
        </a:p>
      </dsp:txBody>
      <dsp:txXfrm>
        <a:off x="695143" y="4619196"/>
        <a:ext cx="10930889" cy="1222560"/>
      </dsp:txXfrm>
    </dsp:sp>
    <dsp:sp modelId="{4C659D10-294B-4BA5-843E-75996BFB96DE}">
      <dsp:nvSpPr>
        <dsp:cNvPr id="0" name=""/>
        <dsp:cNvSpPr/>
      </dsp:nvSpPr>
      <dsp:spPr>
        <a:xfrm>
          <a:off x="100827" y="4636160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AEBF8-A223-49E1-8F55-7EF4BD3FFA51}">
      <dsp:nvSpPr>
        <dsp:cNvPr id="0" name=""/>
        <dsp:cNvSpPr/>
      </dsp:nvSpPr>
      <dsp:spPr>
        <a:xfrm>
          <a:off x="-6989623" y="-1068555"/>
          <a:ext cx="8318245" cy="8318245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640DE-16F3-4F3D-85A1-AE92092D0041}">
      <dsp:nvSpPr>
        <dsp:cNvPr id="0" name=""/>
        <dsp:cNvSpPr/>
      </dsp:nvSpPr>
      <dsp:spPr>
        <a:xfrm>
          <a:off x="695143" y="444881"/>
          <a:ext cx="10930889" cy="1011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Введение компетенции Стоматология ортопедическая в программу региональных чемпионатов Ворлдскиллс Россия и Абилимпикс</a:t>
          </a:r>
          <a:endParaRPr lang="ru-RU" sz="1800" b="1" kern="1200" dirty="0">
            <a:latin typeface="Verdana"/>
            <a:ea typeface="+mn-ea"/>
            <a:cs typeface="+mn-cs"/>
          </a:endParaRPr>
        </a:p>
      </dsp:txBody>
      <dsp:txXfrm>
        <a:off x="695143" y="444881"/>
        <a:ext cx="10930889" cy="1011554"/>
      </dsp:txXfrm>
    </dsp:sp>
    <dsp:sp modelId="{9229E09F-6CBD-4B4B-B02B-9B7C21BC9F37}">
      <dsp:nvSpPr>
        <dsp:cNvPr id="0" name=""/>
        <dsp:cNvSpPr/>
      </dsp:nvSpPr>
      <dsp:spPr>
        <a:xfrm>
          <a:off x="100827" y="356342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181F7-49AF-4918-9B7B-151590051AC2}">
      <dsp:nvSpPr>
        <dsp:cNvPr id="0" name=""/>
        <dsp:cNvSpPr/>
      </dsp:nvSpPr>
      <dsp:spPr>
        <a:xfrm>
          <a:off x="1240319" y="1757221"/>
          <a:ext cx="10385712" cy="12400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Разработка и корректировка программ профессионального обучения, ДПО, программ повышения квалификации, дополнительных образовательных программ с использованием электронного обучения и ДОТ, в том числе краткосрочных курсов для лиц предпенсионного возраста</a:t>
          </a:r>
          <a:endParaRPr lang="ru-RU" sz="1800" b="1" kern="1200" dirty="0">
            <a:latin typeface="Verdana"/>
            <a:ea typeface="+mn-ea"/>
            <a:cs typeface="+mn-cs"/>
          </a:endParaRPr>
        </a:p>
      </dsp:txBody>
      <dsp:txXfrm>
        <a:off x="1240319" y="1757221"/>
        <a:ext cx="10385712" cy="1240085"/>
      </dsp:txXfrm>
    </dsp:sp>
    <dsp:sp modelId="{7DD2461E-F74E-49C3-A4F3-6DB287069DDD}">
      <dsp:nvSpPr>
        <dsp:cNvPr id="0" name=""/>
        <dsp:cNvSpPr/>
      </dsp:nvSpPr>
      <dsp:spPr>
        <a:xfrm>
          <a:off x="646003" y="1782948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D7170-886F-45DE-B7E9-A4F9F0488CE1}">
      <dsp:nvSpPr>
        <dsp:cNvPr id="0" name=""/>
        <dsp:cNvSpPr/>
      </dsp:nvSpPr>
      <dsp:spPr>
        <a:xfrm>
          <a:off x="1240319" y="3201015"/>
          <a:ext cx="10385712" cy="12057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Расширение сетевого взаимодействия и проведение профориентации</a:t>
          </a:r>
          <a:endParaRPr lang="ru-RU" sz="1800" b="1" kern="1200" dirty="0">
            <a:latin typeface="Verdana"/>
            <a:ea typeface="+mn-ea"/>
            <a:cs typeface="+mn-cs"/>
          </a:endParaRPr>
        </a:p>
      </dsp:txBody>
      <dsp:txXfrm>
        <a:off x="1240319" y="3201015"/>
        <a:ext cx="10385712" cy="1205710"/>
      </dsp:txXfrm>
    </dsp:sp>
    <dsp:sp modelId="{4ECEEE3D-FDF4-40CF-A9F8-68A379242428}">
      <dsp:nvSpPr>
        <dsp:cNvPr id="0" name=""/>
        <dsp:cNvSpPr/>
      </dsp:nvSpPr>
      <dsp:spPr>
        <a:xfrm>
          <a:off x="646003" y="3209554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99F10-C758-4F72-8539-925FF277334E}">
      <dsp:nvSpPr>
        <dsp:cNvPr id="0" name=""/>
        <dsp:cNvSpPr/>
      </dsp:nvSpPr>
      <dsp:spPr>
        <a:xfrm>
          <a:off x="695143" y="4656832"/>
          <a:ext cx="10930889" cy="11472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78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Verdana"/>
              <a:ea typeface="+mn-ea"/>
              <a:cs typeface="+mn-cs"/>
            </a:rPr>
            <a:t>Тиражирование результатов проекта</a:t>
          </a:r>
          <a:endParaRPr lang="ru-RU" sz="1800" b="1" kern="1200" dirty="0">
            <a:latin typeface="Verdana"/>
            <a:ea typeface="+mn-ea"/>
            <a:cs typeface="+mn-cs"/>
          </a:endParaRPr>
        </a:p>
      </dsp:txBody>
      <dsp:txXfrm>
        <a:off x="695143" y="4656832"/>
        <a:ext cx="10930889" cy="1147286"/>
      </dsp:txXfrm>
    </dsp:sp>
    <dsp:sp modelId="{67773D5E-4070-4701-AD41-11BD54A64B35}">
      <dsp:nvSpPr>
        <dsp:cNvPr id="0" name=""/>
        <dsp:cNvSpPr/>
      </dsp:nvSpPr>
      <dsp:spPr>
        <a:xfrm>
          <a:off x="100827" y="4636160"/>
          <a:ext cx="1188632" cy="118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1668-DE14-4A4C-83B8-EDD195814015}">
      <dsp:nvSpPr>
        <dsp:cNvPr id="0" name=""/>
        <dsp:cNvSpPr/>
      </dsp:nvSpPr>
      <dsp:spPr>
        <a:xfrm>
          <a:off x="1641" y="110799"/>
          <a:ext cx="4892194" cy="574500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ПМ.02 Участие в лечебно-диагностическом и реабилитационном процессах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1641" y="110799"/>
        <a:ext cx="4892194" cy="1723502"/>
      </dsp:txXfrm>
    </dsp:sp>
    <dsp:sp modelId="{26E050CC-F98F-482B-9C9D-762922CAC616}">
      <dsp:nvSpPr>
        <dsp:cNvPr id="0" name=""/>
        <dsp:cNvSpPr/>
      </dsp:nvSpPr>
      <dsp:spPr>
        <a:xfrm>
          <a:off x="123104" y="1790492"/>
          <a:ext cx="4649270" cy="117219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расширены виды работ по организации самообслуживания пациентов с использованием средств предметов реабилитации: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157437" y="1824825"/>
        <a:ext cx="4580604" cy="1103533"/>
      </dsp:txXfrm>
    </dsp:sp>
    <dsp:sp modelId="{0376AFE8-CC41-416F-816B-3BA1A0E41F62}">
      <dsp:nvSpPr>
        <dsp:cNvPr id="0" name=""/>
        <dsp:cNvSpPr/>
      </dsp:nvSpPr>
      <dsp:spPr>
        <a:xfrm>
          <a:off x="123104" y="3143030"/>
          <a:ext cx="4649270" cy="1172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профилактика падений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(напольный поворотный диск);</a:t>
          </a:r>
          <a:endParaRPr lang="ru-RU" sz="1800" kern="1200" dirty="0"/>
        </a:p>
      </dsp:txBody>
      <dsp:txXfrm>
        <a:off x="157437" y="3177363"/>
        <a:ext cx="4580604" cy="1103533"/>
      </dsp:txXfrm>
    </dsp:sp>
    <dsp:sp modelId="{7312BB4B-2558-4FCD-99DE-AD552E1E0380}">
      <dsp:nvSpPr>
        <dsp:cNvPr id="0" name=""/>
        <dsp:cNvSpPr/>
      </dsp:nvSpPr>
      <dsp:spPr>
        <a:xfrm>
          <a:off x="123104" y="4495568"/>
          <a:ext cx="4649270" cy="11721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пассивная </a:t>
          </a:r>
          <a:r>
            <a:rPr lang="ru-RU" sz="1800" kern="1200" dirty="0" err="1" smtClean="0"/>
            <a:t>вертикализация</a:t>
          </a:r>
          <a:r>
            <a:rPr lang="ru-RU" sz="1800" kern="1200" dirty="0" smtClean="0"/>
            <a:t> пациента с использованием </a:t>
          </a:r>
          <a:r>
            <a:rPr lang="ru-RU" sz="1800" kern="1200" dirty="0" err="1" smtClean="0"/>
            <a:t>вертикализатора</a:t>
          </a:r>
          <a:endParaRPr lang="ru-RU" sz="1800" kern="1200" dirty="0"/>
        </a:p>
      </dsp:txBody>
      <dsp:txXfrm>
        <a:off x="157437" y="4529901"/>
        <a:ext cx="4580604" cy="1103533"/>
      </dsp:txXfrm>
    </dsp:sp>
    <dsp:sp modelId="{BA844F66-7BB3-486F-B039-5244736DD38C}">
      <dsp:nvSpPr>
        <dsp:cNvPr id="0" name=""/>
        <dsp:cNvSpPr/>
      </dsp:nvSpPr>
      <dsp:spPr>
        <a:xfrm>
          <a:off x="5329705" y="110799"/>
          <a:ext cx="6303189" cy="574500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ПМ.04 Выполнение работ по профессии младшая медицинская сестра по уходу за больными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5329705" y="110799"/>
        <a:ext cx="6303189" cy="1723502"/>
      </dsp:txXfrm>
    </dsp:sp>
    <dsp:sp modelId="{153B6809-9127-496C-BD5F-00FA809DF69E}">
      <dsp:nvSpPr>
        <dsp:cNvPr id="0" name=""/>
        <dsp:cNvSpPr/>
      </dsp:nvSpPr>
      <dsp:spPr>
        <a:xfrm>
          <a:off x="5565440" y="1653300"/>
          <a:ext cx="5674108" cy="59418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расширены виды работ по организации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ухода за пациентами в хосписе: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5582843" y="1670703"/>
        <a:ext cx="5639302" cy="559379"/>
      </dsp:txXfrm>
    </dsp:sp>
    <dsp:sp modelId="{63C1A5C3-085A-4900-A32D-268514001A9B}">
      <dsp:nvSpPr>
        <dsp:cNvPr id="0" name=""/>
        <dsp:cNvSpPr/>
      </dsp:nvSpPr>
      <dsp:spPr>
        <a:xfrm>
          <a:off x="5561721" y="2310808"/>
          <a:ext cx="5707862" cy="11527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использование реанимационной кровати с электроприводом (подъем ножной секции, подъем спинной секции, регулировка высоты, функция </a:t>
          </a:r>
          <a:r>
            <a:rPr lang="ru-RU" sz="1600" kern="1200" dirty="0" err="1" smtClean="0"/>
            <a:t>кардио</a:t>
          </a:r>
          <a:r>
            <a:rPr lang="ru-RU" sz="1600" kern="1200" dirty="0" smtClean="0"/>
            <a:t>-кресла,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 отрицательным наклоном,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с положительным наклоном, переворачивание);</a:t>
          </a:r>
          <a:endParaRPr lang="ru-RU" sz="1600" kern="1200" dirty="0"/>
        </a:p>
      </dsp:txBody>
      <dsp:txXfrm>
        <a:off x="5595485" y="2344572"/>
        <a:ext cx="5640334" cy="1085261"/>
      </dsp:txXfrm>
    </dsp:sp>
    <dsp:sp modelId="{41DB410F-3E1D-4FC4-A573-39DA92912B2A}">
      <dsp:nvSpPr>
        <dsp:cNvPr id="0" name=""/>
        <dsp:cNvSpPr/>
      </dsp:nvSpPr>
      <dsp:spPr>
        <a:xfrm>
          <a:off x="5567230" y="3488112"/>
          <a:ext cx="5704375" cy="6228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оказание помощи с использованием </a:t>
          </a:r>
          <a:r>
            <a:rPr lang="ru-RU" sz="1600" kern="1200" dirty="0" err="1" smtClean="0"/>
            <a:t>электроотсоса</a:t>
          </a:r>
          <a:r>
            <a:rPr lang="ru-RU" sz="1600" kern="1200" dirty="0" smtClean="0"/>
            <a:t>, подача кислорода через </a:t>
          </a:r>
          <a:r>
            <a:rPr lang="ru-RU" sz="1600" kern="1200" dirty="0" err="1" smtClean="0"/>
            <a:t>флоуметр</a:t>
          </a:r>
          <a:r>
            <a:rPr lang="ru-RU" sz="1600" kern="1200" dirty="0" smtClean="0"/>
            <a:t>;</a:t>
          </a:r>
          <a:endParaRPr lang="ru-RU" sz="1600" kern="1200" dirty="0"/>
        </a:p>
      </dsp:txBody>
      <dsp:txXfrm>
        <a:off x="5585472" y="3506354"/>
        <a:ext cx="5667891" cy="586359"/>
      </dsp:txXfrm>
    </dsp:sp>
    <dsp:sp modelId="{0B02410B-7737-49CB-8E25-DA3DE6F195EE}">
      <dsp:nvSpPr>
        <dsp:cNvPr id="0" name=""/>
        <dsp:cNvSpPr/>
      </dsp:nvSpPr>
      <dsp:spPr>
        <a:xfrm>
          <a:off x="5554584" y="4163598"/>
          <a:ext cx="5756819" cy="7751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перемещение пациента с использованием средств перемещения (в кресле-каталке, на стул-туалет, на каталке,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на кресло для купания);</a:t>
          </a:r>
          <a:endParaRPr lang="ru-RU" sz="1600" kern="1200" dirty="0"/>
        </a:p>
      </dsp:txBody>
      <dsp:txXfrm>
        <a:off x="5577287" y="4186301"/>
        <a:ext cx="5711413" cy="729727"/>
      </dsp:txXfrm>
    </dsp:sp>
    <dsp:sp modelId="{3E725327-A382-46C7-9446-A8D818CE3512}">
      <dsp:nvSpPr>
        <dsp:cNvPr id="0" name=""/>
        <dsp:cNvSpPr/>
      </dsp:nvSpPr>
      <dsp:spPr>
        <a:xfrm>
          <a:off x="5542891" y="4967441"/>
          <a:ext cx="5728691" cy="6963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инфекционной безопасности и профилактика инфекций с использованием аппарата Дезар-8</a:t>
          </a:r>
          <a:endParaRPr lang="ru-RU" sz="1600" kern="1200" dirty="0"/>
        </a:p>
      </dsp:txBody>
      <dsp:txXfrm>
        <a:off x="5563287" y="4987837"/>
        <a:ext cx="5687899" cy="6555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1668-DE14-4A4C-83B8-EDD195814015}">
      <dsp:nvSpPr>
        <dsp:cNvPr id="0" name=""/>
        <dsp:cNvSpPr/>
      </dsp:nvSpPr>
      <dsp:spPr>
        <a:xfrm>
          <a:off x="1640" y="109663"/>
          <a:ext cx="3991842" cy="56860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Реализация лекарственных средств и товаров аптечного ассортимента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1640" y="109663"/>
        <a:ext cx="3991842" cy="1705820"/>
      </dsp:txXfrm>
    </dsp:sp>
    <dsp:sp modelId="{26E050CC-F98F-482B-9C9D-762922CAC616}">
      <dsp:nvSpPr>
        <dsp:cNvPr id="0" name=""/>
        <dsp:cNvSpPr/>
      </dsp:nvSpPr>
      <dsp:spPr>
        <a:xfrm>
          <a:off x="36737" y="1772448"/>
          <a:ext cx="3921649" cy="5644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расширены виды работ по освоению практических манипуляций:</a:t>
          </a:r>
          <a:endParaRPr lang="ru-RU" sz="1800" b="1" i="1" kern="1200" dirty="0">
            <a:solidFill>
              <a:schemeClr val="tx1"/>
            </a:solidFill>
          </a:endParaRPr>
        </a:p>
      </dsp:txBody>
      <dsp:txXfrm>
        <a:off x="53268" y="1788979"/>
        <a:ext cx="3888587" cy="531348"/>
      </dsp:txXfrm>
    </dsp:sp>
    <dsp:sp modelId="{0376AFE8-CC41-416F-816B-3BA1A0E41F62}">
      <dsp:nvSpPr>
        <dsp:cNvPr id="0" name=""/>
        <dsp:cNvSpPr/>
      </dsp:nvSpPr>
      <dsp:spPr>
        <a:xfrm>
          <a:off x="102363" y="2513906"/>
          <a:ext cx="3790396" cy="12839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kern="1200" dirty="0" smtClean="0"/>
            <a:t>хранение лекарственного растительного сырья; организация хранения лекарственных средств и других товаров аптечного ассортимента;</a:t>
          </a:r>
          <a:endParaRPr lang="ru-RU" sz="1700" kern="1200" dirty="0"/>
        </a:p>
      </dsp:txBody>
      <dsp:txXfrm>
        <a:off x="139970" y="2551513"/>
        <a:ext cx="3715182" cy="1208770"/>
      </dsp:txXfrm>
    </dsp:sp>
    <dsp:sp modelId="{7312BB4B-2558-4FCD-99DE-AD552E1E0380}">
      <dsp:nvSpPr>
        <dsp:cNvPr id="0" name=""/>
        <dsp:cNvSpPr/>
      </dsp:nvSpPr>
      <dsp:spPr>
        <a:xfrm>
          <a:off x="102363" y="3974937"/>
          <a:ext cx="3790396" cy="16343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оформлении торгового зала; внесены изменения в структуру практических занятий с использованием оборудования торгового зала </a:t>
          </a:r>
          <a:r>
            <a:rPr lang="ru-RU" sz="1700" kern="1200" dirty="0" err="1" smtClean="0"/>
            <a:t>симуляционной</a:t>
          </a:r>
          <a:r>
            <a:rPr lang="ru-RU" sz="1700" kern="1200" dirty="0" smtClean="0"/>
            <a:t> аптеки</a:t>
          </a:r>
          <a:endParaRPr lang="ru-RU" sz="1700" kern="1200" dirty="0"/>
        </a:p>
      </dsp:txBody>
      <dsp:txXfrm>
        <a:off x="150232" y="4022806"/>
        <a:ext cx="3694658" cy="1538619"/>
      </dsp:txXfrm>
    </dsp:sp>
    <dsp:sp modelId="{BA844F66-7BB3-486F-B039-5244736DD38C}">
      <dsp:nvSpPr>
        <dsp:cNvPr id="0" name=""/>
        <dsp:cNvSpPr/>
      </dsp:nvSpPr>
      <dsp:spPr>
        <a:xfrm>
          <a:off x="4225988" y="97734"/>
          <a:ext cx="2697257" cy="56860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ПМ.02 Изготовление лекарственных форм и проведение обязательных видов внутриаптечного контроля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4225988" y="97734"/>
        <a:ext cx="2697257" cy="1705820"/>
      </dsp:txXfrm>
    </dsp:sp>
    <dsp:sp modelId="{153B6809-9127-496C-BD5F-00FA809DF69E}">
      <dsp:nvSpPr>
        <dsp:cNvPr id="0" name=""/>
        <dsp:cNvSpPr/>
      </dsp:nvSpPr>
      <dsp:spPr>
        <a:xfrm>
          <a:off x="4337473" y="2075858"/>
          <a:ext cx="2505289" cy="357687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расширены виды работ и внесены изменения в структуру практических занятий с использованием современного оборудования лаборатории контроля качества лекарственных средств и отработкой компетенций на спектрофотометре и рефрактометре</a:t>
          </a:r>
          <a:endParaRPr lang="ru-RU" sz="1600" b="1" i="1" kern="1200" dirty="0">
            <a:solidFill>
              <a:schemeClr val="tx1"/>
            </a:solidFill>
          </a:endParaRPr>
        </a:p>
      </dsp:txBody>
      <dsp:txXfrm>
        <a:off x="4410850" y="2149235"/>
        <a:ext cx="2358535" cy="3430120"/>
      </dsp:txXfrm>
    </dsp:sp>
    <dsp:sp modelId="{FD6E965C-8814-4C8E-8902-25F959CBFF22}">
      <dsp:nvSpPr>
        <dsp:cNvPr id="0" name=""/>
        <dsp:cNvSpPr/>
      </dsp:nvSpPr>
      <dsp:spPr>
        <a:xfrm>
          <a:off x="7151367" y="97734"/>
          <a:ext cx="4694841" cy="56860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Организация деятельности структурных подразделений аптеки и руководство аптечной организацией при отсутствии специалиста с высшим образованием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7151367" y="97734"/>
        <a:ext cx="4694841" cy="1705820"/>
      </dsp:txXfrm>
    </dsp:sp>
    <dsp:sp modelId="{BC73B1CD-5140-4AEB-ABF5-FF6FA824E921}">
      <dsp:nvSpPr>
        <dsp:cNvPr id="0" name=""/>
        <dsp:cNvSpPr/>
      </dsp:nvSpPr>
      <dsp:spPr>
        <a:xfrm>
          <a:off x="7219068" y="1748681"/>
          <a:ext cx="4529767" cy="59160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ln>
                <a:noFill/>
              </a:ln>
              <a:solidFill>
                <a:schemeClr val="tx1"/>
              </a:solidFill>
            </a:rPr>
            <a:t>расширены виды работ по освоению практических манипуляций:</a:t>
          </a:r>
          <a:endParaRPr lang="ru-RU" sz="1800" b="1" i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7236396" y="1766009"/>
        <a:ext cx="4495111" cy="556952"/>
      </dsp:txXfrm>
    </dsp:sp>
    <dsp:sp modelId="{8C6DA50C-6FF4-4602-A08D-A0D08C958A31}">
      <dsp:nvSpPr>
        <dsp:cNvPr id="0" name=""/>
        <dsp:cNvSpPr/>
      </dsp:nvSpPr>
      <dsp:spPr>
        <a:xfrm>
          <a:off x="7190742" y="2364975"/>
          <a:ext cx="4568119" cy="67346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50" b="0" i="0" kern="1200" dirty="0" smtClean="0">
              <a:ln>
                <a:noFill/>
              </a:ln>
              <a:solidFill>
                <a:schemeClr val="bg1"/>
              </a:solidFill>
            </a:rPr>
            <a:t>инвентаризация товарно-материальных ценностей с применением кассового терминала (</a:t>
          </a:r>
          <a:r>
            <a:rPr lang="en-US" sz="1650" b="0" i="0" kern="1200" dirty="0" smtClean="0">
              <a:ln>
                <a:noFill/>
              </a:ln>
              <a:solidFill>
                <a:schemeClr val="bg1"/>
              </a:solidFill>
            </a:rPr>
            <a:t>POS-</a:t>
          </a:r>
          <a:r>
            <a:rPr lang="ru-RU" sz="1650" b="0" i="0" kern="1200" dirty="0" smtClean="0">
              <a:ln>
                <a:noFill/>
              </a:ln>
              <a:solidFill>
                <a:schemeClr val="bg1"/>
              </a:solidFill>
            </a:rPr>
            <a:t>терминала);</a:t>
          </a:r>
          <a:endParaRPr lang="ru-RU" sz="165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7210467" y="2384700"/>
        <a:ext cx="4528669" cy="634014"/>
      </dsp:txXfrm>
    </dsp:sp>
    <dsp:sp modelId="{01AD3BA6-CB55-480D-886C-C42192C0CCBE}">
      <dsp:nvSpPr>
        <dsp:cNvPr id="0" name=""/>
        <dsp:cNvSpPr/>
      </dsp:nvSpPr>
      <dsp:spPr>
        <a:xfrm>
          <a:off x="7194879" y="3078449"/>
          <a:ext cx="4593931" cy="97948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ln>
                <a:noFill/>
              </a:ln>
              <a:solidFill>
                <a:schemeClr val="bg1"/>
              </a:solidFill>
            </a:rPr>
            <a:t>составление товарного отчета с использованием кассового терминала (</a:t>
          </a:r>
          <a:r>
            <a:rPr lang="en-US" sz="1700" b="0" i="0" kern="1200" dirty="0" smtClean="0">
              <a:ln>
                <a:noFill/>
              </a:ln>
              <a:solidFill>
                <a:schemeClr val="bg1"/>
              </a:solidFill>
            </a:rPr>
            <a:t>POS</a:t>
          </a:r>
          <a:r>
            <a:rPr lang="ru-RU" sz="1700" b="0" i="0" kern="1200" dirty="0" smtClean="0">
              <a:ln>
                <a:noFill/>
              </a:ln>
              <a:solidFill>
                <a:schemeClr val="bg1"/>
              </a:solidFill>
            </a:rPr>
            <a:t>-терминала Регистрация продаж на ККТ «Штрих-</a:t>
          </a:r>
          <a:r>
            <a:rPr lang="en-US" sz="1700" b="0" i="0" kern="1200" dirty="0" err="1" smtClean="0">
              <a:ln>
                <a:noFill/>
              </a:ln>
              <a:solidFill>
                <a:schemeClr val="bg1"/>
              </a:solidFill>
            </a:rPr>
            <a:t>miniPOS</a:t>
          </a:r>
          <a:r>
            <a:rPr lang="en-US" sz="1700" b="0" i="0" kern="1200" dirty="0" smtClean="0">
              <a:ln>
                <a:noFill/>
              </a:ln>
              <a:solidFill>
                <a:schemeClr val="bg1"/>
              </a:solidFill>
            </a:rPr>
            <a:t>-II</a:t>
          </a:r>
          <a:r>
            <a:rPr lang="ru-RU" sz="1700" b="0" i="0" kern="1200" dirty="0" smtClean="0">
              <a:ln>
                <a:noFill/>
              </a:ln>
              <a:solidFill>
                <a:schemeClr val="bg1"/>
              </a:solidFill>
            </a:rPr>
            <a:t>»;</a:t>
          </a:r>
          <a:endParaRPr lang="ru-RU" sz="170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7223567" y="3107137"/>
        <a:ext cx="4536555" cy="922105"/>
      </dsp:txXfrm>
    </dsp:sp>
    <dsp:sp modelId="{A0F1E12B-171B-416B-9BC4-1D145FAFC046}">
      <dsp:nvSpPr>
        <dsp:cNvPr id="0" name=""/>
        <dsp:cNvSpPr/>
      </dsp:nvSpPr>
      <dsp:spPr>
        <a:xfrm>
          <a:off x="7224681" y="4088316"/>
          <a:ext cx="4518132" cy="149603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700" b="0" i="0" kern="1200" dirty="0" smtClean="0">
              <a:ln>
                <a:noFill/>
              </a:ln>
              <a:solidFill>
                <a:schemeClr val="bg1"/>
              </a:solidFill>
            </a:rPr>
            <a:t>Учет поступления товаров с использованием кассового терминала (</a:t>
          </a:r>
          <a:r>
            <a:rPr lang="en-US" sz="1700" b="0" i="0" kern="1200" dirty="0" smtClean="0">
              <a:ln>
                <a:noFill/>
              </a:ln>
              <a:solidFill>
                <a:schemeClr val="bg1"/>
              </a:solidFill>
            </a:rPr>
            <a:t>POS-</a:t>
          </a:r>
          <a:r>
            <a:rPr lang="ru-RU" sz="1700" b="0" i="0" kern="1200" dirty="0" err="1" smtClean="0">
              <a:ln>
                <a:noFill/>
              </a:ln>
              <a:solidFill>
                <a:schemeClr val="bg1"/>
              </a:solidFill>
            </a:rPr>
            <a:t>треминала</a:t>
          </a:r>
          <a:r>
            <a:rPr lang="ru-RU" sz="1700" b="0" i="0" kern="1200" dirty="0" smtClean="0">
              <a:ln>
                <a:noFill/>
              </a:ln>
              <a:solidFill>
                <a:schemeClr val="bg1"/>
              </a:solidFill>
            </a:rPr>
            <a:t>); внесены изменения в структуру практических занятий с использованием оборудования торгового зала </a:t>
          </a:r>
          <a:r>
            <a:rPr lang="ru-RU" sz="1700" b="0" i="0" kern="1200" dirty="0" err="1" smtClean="0">
              <a:ln>
                <a:noFill/>
              </a:ln>
              <a:solidFill>
                <a:schemeClr val="bg1"/>
              </a:solidFill>
            </a:rPr>
            <a:t>симуляционной</a:t>
          </a:r>
          <a:r>
            <a:rPr lang="ru-RU" sz="1700" b="0" i="0" kern="1200" dirty="0" smtClean="0">
              <a:ln>
                <a:noFill/>
              </a:ln>
              <a:solidFill>
                <a:schemeClr val="bg1"/>
              </a:solidFill>
            </a:rPr>
            <a:t> аптеки</a:t>
          </a:r>
          <a:endParaRPr lang="ru-RU" sz="170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7268498" y="4132133"/>
        <a:ext cx="4430498" cy="1408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1668-DE14-4A4C-83B8-EDD195814015}">
      <dsp:nvSpPr>
        <dsp:cNvPr id="0" name=""/>
        <dsp:cNvSpPr/>
      </dsp:nvSpPr>
      <dsp:spPr>
        <a:xfrm>
          <a:off x="56511" y="110805"/>
          <a:ext cx="3658947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Диагностическая деятельность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56511" y="110805"/>
        <a:ext cx="3658947" cy="1706125"/>
      </dsp:txXfrm>
    </dsp:sp>
    <dsp:sp modelId="{5B95D2AB-DE64-4563-8728-781881E7A6BE}">
      <dsp:nvSpPr>
        <dsp:cNvPr id="0" name=""/>
        <dsp:cNvSpPr/>
      </dsp:nvSpPr>
      <dsp:spPr>
        <a:xfrm>
          <a:off x="177478" y="1803723"/>
          <a:ext cx="3440953" cy="3462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n>
                <a:noFill/>
              </a:ln>
              <a:solidFill>
                <a:schemeClr val="bg1"/>
              </a:solidFill>
            </a:rPr>
            <a:t>расширены виды работ по отработке и контролю формирования профессиональных компетенций на приобретенном роботе-симуляторе</a:t>
          </a:r>
          <a:endParaRPr lang="ru-RU" sz="18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278260" y="1904505"/>
        <a:ext cx="3239389" cy="3261310"/>
      </dsp:txXfrm>
    </dsp:sp>
    <dsp:sp modelId="{BA844F66-7BB3-486F-B039-5244736DD38C}">
      <dsp:nvSpPr>
        <dsp:cNvPr id="0" name=""/>
        <dsp:cNvSpPr/>
      </dsp:nvSpPr>
      <dsp:spPr>
        <a:xfrm>
          <a:off x="4121319" y="110805"/>
          <a:ext cx="3355657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Неотложная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медицинская помощь на догоспитальном этапе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4121319" y="110805"/>
        <a:ext cx="3355657" cy="1706125"/>
      </dsp:txXfrm>
    </dsp:sp>
    <dsp:sp modelId="{708BE2FA-0239-45E6-A199-BC77EFA07E26}">
      <dsp:nvSpPr>
        <dsp:cNvPr id="0" name=""/>
        <dsp:cNvSpPr/>
      </dsp:nvSpPr>
      <dsp:spPr>
        <a:xfrm>
          <a:off x="4212097" y="1851847"/>
          <a:ext cx="3208368" cy="3318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n>
                <a:noFill/>
              </a:ln>
              <a:solidFill>
                <a:schemeClr val="bg1"/>
              </a:solidFill>
            </a:rPr>
            <a:t>расширены виды работ по отработке и контролю формирования профессиональных компетенций на приобретенном роботе-симуляторе</a:t>
          </a:r>
          <a:endParaRPr lang="ru-RU" sz="18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4306067" y="1945817"/>
        <a:ext cx="3020428" cy="3130542"/>
      </dsp:txXfrm>
    </dsp:sp>
    <dsp:sp modelId="{FD6E965C-8814-4C8E-8902-25F959CBFF22}">
      <dsp:nvSpPr>
        <dsp:cNvPr id="0" name=""/>
        <dsp:cNvSpPr/>
      </dsp:nvSpPr>
      <dsp:spPr>
        <a:xfrm>
          <a:off x="7829575" y="110805"/>
          <a:ext cx="3654063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Неотложная медицинская помощь на догоспитальном этапе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7829575" y="110805"/>
        <a:ext cx="3654063" cy="1706125"/>
      </dsp:txXfrm>
    </dsp:sp>
    <dsp:sp modelId="{BC73B1CD-5140-4AEB-ABF5-FF6FA824E921}">
      <dsp:nvSpPr>
        <dsp:cNvPr id="0" name=""/>
        <dsp:cNvSpPr/>
      </dsp:nvSpPr>
      <dsp:spPr>
        <a:xfrm>
          <a:off x="7961295" y="1879336"/>
          <a:ext cx="3357533" cy="336539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мониторинга основных жизненных показателей и результатов лечения пациента</a:t>
          </a:r>
          <a:endParaRPr lang="ru-RU" sz="180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8059634" y="1977675"/>
        <a:ext cx="3160855" cy="3168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1668-DE14-4A4C-83B8-EDD195814015}">
      <dsp:nvSpPr>
        <dsp:cNvPr id="0" name=""/>
        <dsp:cNvSpPr/>
      </dsp:nvSpPr>
      <dsp:spPr>
        <a:xfrm>
          <a:off x="110757" y="110805"/>
          <a:ext cx="2321278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Изготовление съемных пластиночных протезов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110757" y="110805"/>
        <a:ext cx="2321278" cy="1706125"/>
      </dsp:txXfrm>
    </dsp:sp>
    <dsp:sp modelId="{E45DEE16-4818-4356-9A24-072C3A7D3093}">
      <dsp:nvSpPr>
        <dsp:cNvPr id="0" name=""/>
        <dsp:cNvSpPr/>
      </dsp:nvSpPr>
      <dsp:spPr>
        <a:xfrm>
          <a:off x="168437" y="2151535"/>
          <a:ext cx="2192349" cy="2959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съемных протезов при частичном отсутствии зубов на основе полиамида</a:t>
          </a:r>
          <a:endParaRPr lang="ru-RU" sz="180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232649" y="2215747"/>
        <a:ext cx="2063925" cy="2831247"/>
      </dsp:txXfrm>
    </dsp:sp>
    <dsp:sp modelId="{BA844F66-7BB3-486F-B039-5244736DD38C}">
      <dsp:nvSpPr>
        <dsp:cNvPr id="0" name=""/>
        <dsp:cNvSpPr/>
      </dsp:nvSpPr>
      <dsp:spPr>
        <a:xfrm>
          <a:off x="2603937" y="97692"/>
          <a:ext cx="2171046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ПМ.03 Изготовление бюгельных протезов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2603937" y="97692"/>
        <a:ext cx="2171046" cy="1706125"/>
      </dsp:txXfrm>
    </dsp:sp>
    <dsp:sp modelId="{3DDE397F-BE45-4806-A964-60F9D6EB6178}">
      <dsp:nvSpPr>
        <dsp:cNvPr id="0" name=""/>
        <dsp:cNvSpPr/>
      </dsp:nvSpPr>
      <dsp:spPr>
        <a:xfrm>
          <a:off x="2719132" y="2151439"/>
          <a:ext cx="1944004" cy="29358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бюгельных протезов на основе </a:t>
          </a:r>
          <a:r>
            <a:rPr lang="ru-RU" sz="1800" b="0" kern="1200" dirty="0" err="1" smtClean="0">
              <a:ln>
                <a:noFill/>
              </a:ln>
              <a:solidFill>
                <a:schemeClr val="bg1"/>
              </a:solidFill>
            </a:rPr>
            <a:t>полиоксиме-тилена</a:t>
          </a:r>
          <a:endParaRPr lang="ru-RU" sz="1800" b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2776070" y="2208377"/>
        <a:ext cx="1830128" cy="2821954"/>
      </dsp:txXfrm>
    </dsp:sp>
    <dsp:sp modelId="{FD6E965C-8814-4C8E-8902-25F959CBFF22}">
      <dsp:nvSpPr>
        <dsp:cNvPr id="0" name=""/>
        <dsp:cNvSpPr/>
      </dsp:nvSpPr>
      <dsp:spPr>
        <a:xfrm>
          <a:off x="4938245" y="97692"/>
          <a:ext cx="2151110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ПМ.04 Изготовление ортодонтических аппаратов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4938245" y="97692"/>
        <a:ext cx="2151110" cy="1706125"/>
      </dsp:txXfrm>
    </dsp:sp>
    <dsp:sp modelId="{BC73B1CD-5140-4AEB-ABF5-FF6FA824E921}">
      <dsp:nvSpPr>
        <dsp:cNvPr id="0" name=""/>
        <dsp:cNvSpPr/>
      </dsp:nvSpPr>
      <dsp:spPr>
        <a:xfrm>
          <a:off x="5008697" y="2163878"/>
          <a:ext cx="2041818" cy="29113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ортодонтических аппаратов на основе </a:t>
          </a:r>
          <a:r>
            <a:rPr lang="ru-RU" sz="1800" b="0" i="0" kern="1200" dirty="0" err="1" smtClean="0">
              <a:ln>
                <a:noFill/>
              </a:ln>
              <a:solidFill>
                <a:schemeClr val="bg1"/>
              </a:solidFill>
            </a:rPr>
            <a:t>этиленвинил</a:t>
          </a:r>
          <a:r>
            <a:rPr lang="ru-RU" sz="1800" b="0" i="0" kern="1200" dirty="0" smtClean="0">
              <a:ln>
                <a:noFill/>
              </a:ln>
              <a:solidFill>
                <a:schemeClr val="bg1"/>
              </a:solidFill>
            </a:rPr>
            <a:t>-ацетата</a:t>
          </a:r>
          <a:endParaRPr lang="ru-RU" sz="180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5068500" y="2223681"/>
        <a:ext cx="1922212" cy="2791730"/>
      </dsp:txXfrm>
    </dsp:sp>
    <dsp:sp modelId="{BB7E6D75-8599-4DF5-8D82-6F93B16CBCB6}">
      <dsp:nvSpPr>
        <dsp:cNvPr id="0" name=""/>
        <dsp:cNvSpPr/>
      </dsp:nvSpPr>
      <dsp:spPr>
        <a:xfrm>
          <a:off x="7278439" y="97692"/>
          <a:ext cx="2127262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ПМ.05 Изготовление челюстно-лицевых аппаратов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7278439" y="97692"/>
        <a:ext cx="2127262" cy="1706125"/>
      </dsp:txXfrm>
    </dsp:sp>
    <dsp:sp modelId="{ADBE65CB-502D-4923-8223-01D92EA769BB}">
      <dsp:nvSpPr>
        <dsp:cNvPr id="0" name=""/>
        <dsp:cNvSpPr/>
      </dsp:nvSpPr>
      <dsp:spPr>
        <a:xfrm>
          <a:off x="7342042" y="2163436"/>
          <a:ext cx="2006492" cy="29117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челюстно-лицевых аппаратов на основе этилен-винилацетата</a:t>
          </a:r>
          <a:endParaRPr lang="ru-RU" sz="1800" b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7400810" y="2222204"/>
        <a:ext cx="1888956" cy="2794222"/>
      </dsp:txXfrm>
    </dsp:sp>
    <dsp:sp modelId="{61B35A14-90BA-4A96-ACD3-ABC441352C1C}">
      <dsp:nvSpPr>
        <dsp:cNvPr id="0" name=""/>
        <dsp:cNvSpPr/>
      </dsp:nvSpPr>
      <dsp:spPr>
        <a:xfrm>
          <a:off x="9572943" y="97692"/>
          <a:ext cx="2047554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kern="1200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ПМ.06 Применение новых технологий в стоматологии ортопедической</a:t>
          </a:r>
          <a:endParaRPr lang="ru-RU" sz="20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9572943" y="97692"/>
        <a:ext cx="2047554" cy="1706125"/>
      </dsp:txXfrm>
    </dsp:sp>
    <dsp:sp modelId="{6EF88D88-2AAA-4C42-B7C6-20F6FAF5A366}">
      <dsp:nvSpPr>
        <dsp:cNvPr id="0" name=""/>
        <dsp:cNvSpPr/>
      </dsp:nvSpPr>
      <dsp:spPr>
        <a:xfrm>
          <a:off x="9615118" y="2175626"/>
          <a:ext cx="1925171" cy="2935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компетенции по технологии изготовления </a:t>
          </a:r>
          <a:r>
            <a:rPr lang="ru-RU" sz="1800" b="0" kern="1200" dirty="0" err="1" smtClean="0">
              <a:ln>
                <a:noFill/>
              </a:ln>
              <a:solidFill>
                <a:schemeClr val="bg1"/>
              </a:solidFill>
            </a:rPr>
            <a:t>иммедиат</a:t>
          </a:r>
          <a:r>
            <a:rPr lang="ru-RU" sz="1800" b="0" kern="1200" dirty="0" smtClean="0">
              <a:ln>
                <a:noFill/>
              </a:ln>
              <a:solidFill>
                <a:schemeClr val="bg1"/>
              </a:solidFill>
            </a:rPr>
            <a:t>-протезов на основе нейлона</a:t>
          </a:r>
          <a:endParaRPr lang="ru-RU" sz="1800" b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9671504" y="2232012"/>
        <a:ext cx="1812399" cy="2822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1668-DE14-4A4C-83B8-EDD195814015}">
      <dsp:nvSpPr>
        <dsp:cNvPr id="0" name=""/>
        <dsp:cNvSpPr/>
      </dsp:nvSpPr>
      <dsp:spPr>
        <a:xfrm>
          <a:off x="282778" y="110805"/>
          <a:ext cx="5787404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400" b="1" kern="1200" dirty="0" smtClean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ПМ.01 Проведение лабораторных </a:t>
          </a:r>
          <a:r>
            <a:rPr lang="ru-RU" sz="2400" b="1" kern="1200" dirty="0" err="1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обещклинических</a:t>
          </a: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 исследований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282778" y="110805"/>
        <a:ext cx="5787404" cy="1706125"/>
      </dsp:txXfrm>
    </dsp:sp>
    <dsp:sp modelId="{E45DEE16-4818-4356-9A24-072C3A7D3093}">
      <dsp:nvSpPr>
        <dsp:cNvPr id="0" name=""/>
        <dsp:cNvSpPr/>
      </dsp:nvSpPr>
      <dsp:spPr>
        <a:xfrm>
          <a:off x="395408" y="2066170"/>
          <a:ext cx="5465960" cy="187913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n>
                <a:noFill/>
              </a:ln>
              <a:solidFill>
                <a:schemeClr val="bg1"/>
              </a:solidFill>
            </a:rPr>
            <a:t>добавлено освоение новой практической манипуляции по окраске препаратов мокроты на автоматическом приборе по окраске мазков</a:t>
          </a:r>
          <a:endParaRPr lang="ru-RU" sz="1800" b="0" i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450446" y="2121208"/>
        <a:ext cx="5355884" cy="1769055"/>
      </dsp:txXfrm>
    </dsp:sp>
    <dsp:sp modelId="{BA844F66-7BB3-486F-B039-5244736DD38C}">
      <dsp:nvSpPr>
        <dsp:cNvPr id="0" name=""/>
        <dsp:cNvSpPr/>
      </dsp:nvSpPr>
      <dsp:spPr>
        <a:xfrm>
          <a:off x="6436252" y="97692"/>
          <a:ext cx="5412847" cy="568708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n>
                <a:solidFill>
                  <a:schemeClr val="tx1"/>
                </a:solidFill>
              </a:ln>
              <a:solidFill>
                <a:schemeClr val="accent3"/>
              </a:solidFill>
            </a:rPr>
            <a:t>ПМ.02 Проведение лабораторных гематологических исследований</a:t>
          </a:r>
          <a:endParaRPr lang="ru-RU" sz="2400" b="1" kern="1200" dirty="0">
            <a:ln>
              <a:solidFill>
                <a:schemeClr val="tx1"/>
              </a:solidFill>
            </a:ln>
            <a:solidFill>
              <a:schemeClr val="accent3"/>
            </a:solidFill>
          </a:endParaRPr>
        </a:p>
      </dsp:txBody>
      <dsp:txXfrm>
        <a:off x="6436252" y="97692"/>
        <a:ext cx="5412847" cy="1706125"/>
      </dsp:txXfrm>
    </dsp:sp>
    <dsp:sp modelId="{3DDE397F-BE45-4806-A964-60F9D6EB6178}">
      <dsp:nvSpPr>
        <dsp:cNvPr id="0" name=""/>
        <dsp:cNvSpPr/>
      </dsp:nvSpPr>
      <dsp:spPr>
        <a:xfrm>
          <a:off x="6712723" y="1955758"/>
          <a:ext cx="4846787" cy="96471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 smtClean="0">
              <a:ln>
                <a:noFill/>
              </a:ln>
              <a:solidFill>
                <a:schemeClr val="tx1"/>
              </a:solidFill>
            </a:rPr>
            <a:t>добавлено освоение новых практических манипуляций:</a:t>
          </a:r>
          <a:endParaRPr lang="ru-RU" sz="1800" b="1" i="1" kern="1200" dirty="0">
            <a:ln>
              <a:noFill/>
            </a:ln>
            <a:solidFill>
              <a:schemeClr val="tx1"/>
            </a:solidFill>
          </a:endParaRPr>
        </a:p>
      </dsp:txBody>
      <dsp:txXfrm>
        <a:off x="6740978" y="1984013"/>
        <a:ext cx="4790277" cy="908202"/>
      </dsp:txXfrm>
    </dsp:sp>
    <dsp:sp modelId="{29B562C5-5D5A-453D-A2CB-4C021060F9F8}">
      <dsp:nvSpPr>
        <dsp:cNvPr id="0" name=""/>
        <dsp:cNvSpPr/>
      </dsp:nvSpPr>
      <dsp:spPr>
        <a:xfrm>
          <a:off x="6755200" y="3148964"/>
          <a:ext cx="4789110" cy="1349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0" kern="1200" dirty="0" smtClean="0">
              <a:ln>
                <a:noFill/>
              </a:ln>
              <a:solidFill>
                <a:schemeClr val="bg1"/>
              </a:solidFill>
            </a:rPr>
            <a:t>по окраске препаратов крови для подсчета </a:t>
          </a:r>
          <a:r>
            <a:rPr lang="ru-RU" sz="1800" b="0" kern="1200" dirty="0" err="1" smtClean="0">
              <a:ln>
                <a:noFill/>
              </a:ln>
              <a:solidFill>
                <a:schemeClr val="bg1"/>
              </a:solidFill>
            </a:rPr>
            <a:t>лейкоформулы</a:t>
          </a:r>
          <a:r>
            <a:rPr lang="ru-RU" sz="1800" b="0" kern="1200" dirty="0" smtClean="0">
              <a:ln>
                <a:noFill/>
              </a:ln>
              <a:solidFill>
                <a:schemeClr val="bg1"/>
              </a:solidFill>
            </a:rPr>
            <a:t> на автоматическом приборе по окраске мазков и определение СОЭ на аппарате Вестергрена</a:t>
          </a:r>
          <a:endParaRPr lang="ru-RU" sz="1800" b="0" kern="1200" dirty="0">
            <a:ln>
              <a:noFill/>
            </a:ln>
            <a:solidFill>
              <a:schemeClr val="bg1"/>
            </a:solidFill>
          </a:endParaRPr>
        </a:p>
      </dsp:txBody>
      <dsp:txXfrm>
        <a:off x="6794734" y="3188498"/>
        <a:ext cx="4710042" cy="127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96FF38-ED5D-48F9-86A5-23A56EB1D6F9}" type="datetime1">
              <a:rPr lang="ru-RU" smtClean="0"/>
              <a:t>29.05.2019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F836-3A79-4E2E-BD39-F0469988701B}" type="datetime1">
              <a:rPr lang="ru-RU" smtClean="0"/>
              <a:pPr/>
              <a:t>29.05.2019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07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2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78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525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1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3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30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31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3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58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593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64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5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13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39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62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209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58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20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9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20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487AC8-2E27-4521-B851-B6631051F3D3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92B142-FCBD-4EC4-8EEE-20AF3A45CBB5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623BE9-F292-4C48-9030-5DC41B0B2C7D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9A523A-9522-4FC8-BF19-7168970C597F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448D71-62B7-4716-9BB5-CB3D729E920F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0C37C4-1A33-40EC-A67A-49B496E25738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B0E952-F832-496E-ABEA-42AE0AFA6CCC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D5508-11FB-4992-B00C-2F96E71032D7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36027D-058E-4138-A066-359F07C6D214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510823-F23A-4639-B218-6B9BC0CC18D8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D43D7-3745-4F9A-8694-98B1E0E20033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119431-1E6E-4E07-A8B6-073D5DF11CA2}" type="datetime1">
              <a:rPr lang="ru-RU" noProof="0" smtClean="0"/>
              <a:t>29.05.2019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66" y="1988970"/>
            <a:ext cx="11877870" cy="3046988"/>
          </a:xfr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Обеспечение условий </a:t>
            </a:r>
            <a:r>
              <a:rPr lang="ru-RU" sz="4000" b="1" dirty="0" err="1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грантовой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 поддержки среднего медицинского образования </a:t>
            </a: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в 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2019 году на примере </a:t>
            </a: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</a:b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Липецкого </a:t>
            </a:r>
            <a:r>
              <a:rPr lang="ru-RU" sz="4000" b="1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медицинского колледжа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Ромб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92319" y="-608242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" name="Ромб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325258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7" name="Группа 6" descr="Значок диаграммы. ">
            <a:extLst>
              <a:ext uri="{FF2B5EF4-FFF2-40B4-BE49-F238E27FC236}">
                <a16:creationId xmlns:a16="http://schemas.microsoft.com/office/drawing/2014/main" id="{B95DF07A-CE7E-4D89-9AA0-25F4FFF3B9C7}"/>
              </a:ext>
            </a:extLst>
          </p:cNvPr>
          <p:cNvGrpSpPr/>
          <p:nvPr/>
        </p:nvGrpSpPr>
        <p:grpSpPr>
          <a:xfrm>
            <a:off x="5851020" y="449100"/>
            <a:ext cx="489958" cy="492680"/>
            <a:chOff x="2025650" y="4786313"/>
            <a:chExt cx="285750" cy="287338"/>
          </a:xfrm>
          <a:solidFill>
            <a:schemeClr val="bg1"/>
          </a:solidFill>
        </p:grpSpPr>
        <p:sp>
          <p:nvSpPr>
            <p:cNvPr id="8" name="Полилиния 565">
              <a:extLst>
                <a:ext uri="{FF2B5EF4-FFF2-40B4-BE49-F238E27FC236}">
                  <a16:creationId xmlns:a16="http://schemas.microsoft.com/office/drawing/2014/main" id="{548FC78B-EF83-4185-A63D-1A5A85640B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650" y="4786313"/>
              <a:ext cx="285750" cy="287338"/>
            </a:xfrm>
            <a:custGeom>
              <a:avLst/>
              <a:gdLst>
                <a:gd name="T0" fmla="*/ 812 w 903"/>
                <a:gd name="T1" fmla="*/ 500 h 903"/>
                <a:gd name="T2" fmla="*/ 810 w 903"/>
                <a:gd name="T3" fmla="*/ 505 h 903"/>
                <a:gd name="T4" fmla="*/ 806 w 903"/>
                <a:gd name="T5" fmla="*/ 509 h 903"/>
                <a:gd name="T6" fmla="*/ 800 w 903"/>
                <a:gd name="T7" fmla="*/ 511 h 903"/>
                <a:gd name="T8" fmla="*/ 105 w 903"/>
                <a:gd name="T9" fmla="*/ 511 h 903"/>
                <a:gd name="T10" fmla="*/ 99 w 903"/>
                <a:gd name="T11" fmla="*/ 510 h 903"/>
                <a:gd name="T12" fmla="*/ 95 w 903"/>
                <a:gd name="T13" fmla="*/ 507 h 903"/>
                <a:gd name="T14" fmla="*/ 92 w 903"/>
                <a:gd name="T15" fmla="*/ 502 h 903"/>
                <a:gd name="T16" fmla="*/ 90 w 903"/>
                <a:gd name="T17" fmla="*/ 496 h 903"/>
                <a:gd name="T18" fmla="*/ 90 w 903"/>
                <a:gd name="T19" fmla="*/ 105 h 903"/>
                <a:gd name="T20" fmla="*/ 92 w 903"/>
                <a:gd name="T21" fmla="*/ 100 h 903"/>
                <a:gd name="T22" fmla="*/ 95 w 903"/>
                <a:gd name="T23" fmla="*/ 94 h 903"/>
                <a:gd name="T24" fmla="*/ 99 w 903"/>
                <a:gd name="T25" fmla="*/ 91 h 903"/>
                <a:gd name="T26" fmla="*/ 105 w 903"/>
                <a:gd name="T27" fmla="*/ 90 h 903"/>
                <a:gd name="T28" fmla="*/ 800 w 903"/>
                <a:gd name="T29" fmla="*/ 90 h 903"/>
                <a:gd name="T30" fmla="*/ 806 w 903"/>
                <a:gd name="T31" fmla="*/ 92 h 903"/>
                <a:gd name="T32" fmla="*/ 810 w 903"/>
                <a:gd name="T33" fmla="*/ 96 h 903"/>
                <a:gd name="T34" fmla="*/ 812 w 903"/>
                <a:gd name="T35" fmla="*/ 102 h 903"/>
                <a:gd name="T36" fmla="*/ 813 w 903"/>
                <a:gd name="T37" fmla="*/ 496 h 903"/>
                <a:gd name="T38" fmla="*/ 15 w 903"/>
                <a:gd name="T39" fmla="*/ 0 h 903"/>
                <a:gd name="T40" fmla="*/ 9 w 903"/>
                <a:gd name="T41" fmla="*/ 1 h 903"/>
                <a:gd name="T42" fmla="*/ 5 w 903"/>
                <a:gd name="T43" fmla="*/ 4 h 903"/>
                <a:gd name="T44" fmla="*/ 1 w 903"/>
                <a:gd name="T45" fmla="*/ 8 h 903"/>
                <a:gd name="T46" fmla="*/ 0 w 903"/>
                <a:gd name="T47" fmla="*/ 15 h 903"/>
                <a:gd name="T48" fmla="*/ 0 w 903"/>
                <a:gd name="T49" fmla="*/ 590 h 903"/>
                <a:gd name="T50" fmla="*/ 2 w 903"/>
                <a:gd name="T51" fmla="*/ 595 h 903"/>
                <a:gd name="T52" fmla="*/ 7 w 903"/>
                <a:gd name="T53" fmla="*/ 599 h 903"/>
                <a:gd name="T54" fmla="*/ 12 w 903"/>
                <a:gd name="T55" fmla="*/ 602 h 903"/>
                <a:gd name="T56" fmla="*/ 437 w 903"/>
                <a:gd name="T57" fmla="*/ 602 h 903"/>
                <a:gd name="T58" fmla="*/ 260 w 903"/>
                <a:gd name="T59" fmla="*/ 877 h 903"/>
                <a:gd name="T60" fmla="*/ 257 w 903"/>
                <a:gd name="T61" fmla="*/ 883 h 903"/>
                <a:gd name="T62" fmla="*/ 256 w 903"/>
                <a:gd name="T63" fmla="*/ 888 h 903"/>
                <a:gd name="T64" fmla="*/ 257 w 903"/>
                <a:gd name="T65" fmla="*/ 893 h 903"/>
                <a:gd name="T66" fmla="*/ 260 w 903"/>
                <a:gd name="T67" fmla="*/ 899 h 903"/>
                <a:gd name="T68" fmla="*/ 265 w 903"/>
                <a:gd name="T69" fmla="*/ 902 h 903"/>
                <a:gd name="T70" fmla="*/ 271 w 903"/>
                <a:gd name="T71" fmla="*/ 903 h 903"/>
                <a:gd name="T72" fmla="*/ 277 w 903"/>
                <a:gd name="T73" fmla="*/ 902 h 903"/>
                <a:gd name="T74" fmla="*/ 281 w 903"/>
                <a:gd name="T75" fmla="*/ 899 h 903"/>
                <a:gd name="T76" fmla="*/ 621 w 903"/>
                <a:gd name="T77" fmla="*/ 899 h 903"/>
                <a:gd name="T78" fmla="*/ 627 w 903"/>
                <a:gd name="T79" fmla="*/ 902 h 903"/>
                <a:gd name="T80" fmla="*/ 632 w 903"/>
                <a:gd name="T81" fmla="*/ 903 h 903"/>
                <a:gd name="T82" fmla="*/ 637 w 903"/>
                <a:gd name="T83" fmla="*/ 902 h 903"/>
                <a:gd name="T84" fmla="*/ 643 w 903"/>
                <a:gd name="T85" fmla="*/ 899 h 903"/>
                <a:gd name="T86" fmla="*/ 646 w 903"/>
                <a:gd name="T87" fmla="*/ 893 h 903"/>
                <a:gd name="T88" fmla="*/ 647 w 903"/>
                <a:gd name="T89" fmla="*/ 888 h 903"/>
                <a:gd name="T90" fmla="*/ 646 w 903"/>
                <a:gd name="T91" fmla="*/ 883 h 903"/>
                <a:gd name="T92" fmla="*/ 643 w 903"/>
                <a:gd name="T93" fmla="*/ 877 h 903"/>
                <a:gd name="T94" fmla="*/ 467 w 903"/>
                <a:gd name="T95" fmla="*/ 602 h 903"/>
                <a:gd name="T96" fmla="*/ 892 w 903"/>
                <a:gd name="T97" fmla="*/ 602 h 903"/>
                <a:gd name="T98" fmla="*/ 897 w 903"/>
                <a:gd name="T99" fmla="*/ 599 h 903"/>
                <a:gd name="T100" fmla="*/ 900 w 903"/>
                <a:gd name="T101" fmla="*/ 595 h 903"/>
                <a:gd name="T102" fmla="*/ 902 w 903"/>
                <a:gd name="T103" fmla="*/ 590 h 903"/>
                <a:gd name="T104" fmla="*/ 903 w 903"/>
                <a:gd name="T105" fmla="*/ 15 h 903"/>
                <a:gd name="T106" fmla="*/ 902 w 903"/>
                <a:gd name="T107" fmla="*/ 8 h 903"/>
                <a:gd name="T108" fmla="*/ 899 w 903"/>
                <a:gd name="T109" fmla="*/ 4 h 903"/>
                <a:gd name="T110" fmla="*/ 894 w 903"/>
                <a:gd name="T111" fmla="*/ 1 h 903"/>
                <a:gd name="T112" fmla="*/ 888 w 903"/>
                <a:gd name="T11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3" h="903">
                  <a:moveTo>
                    <a:pt x="813" y="496"/>
                  </a:moveTo>
                  <a:lnTo>
                    <a:pt x="812" y="500"/>
                  </a:lnTo>
                  <a:lnTo>
                    <a:pt x="811" y="502"/>
                  </a:lnTo>
                  <a:lnTo>
                    <a:pt x="810" y="505"/>
                  </a:lnTo>
                  <a:lnTo>
                    <a:pt x="808" y="507"/>
                  </a:lnTo>
                  <a:lnTo>
                    <a:pt x="806" y="509"/>
                  </a:lnTo>
                  <a:lnTo>
                    <a:pt x="804" y="510"/>
                  </a:lnTo>
                  <a:lnTo>
                    <a:pt x="800" y="511"/>
                  </a:lnTo>
                  <a:lnTo>
                    <a:pt x="797" y="511"/>
                  </a:lnTo>
                  <a:lnTo>
                    <a:pt x="105" y="511"/>
                  </a:lnTo>
                  <a:lnTo>
                    <a:pt x="102" y="511"/>
                  </a:lnTo>
                  <a:lnTo>
                    <a:pt x="99" y="510"/>
                  </a:lnTo>
                  <a:lnTo>
                    <a:pt x="97" y="509"/>
                  </a:lnTo>
                  <a:lnTo>
                    <a:pt x="95" y="507"/>
                  </a:lnTo>
                  <a:lnTo>
                    <a:pt x="93" y="505"/>
                  </a:lnTo>
                  <a:lnTo>
                    <a:pt x="92" y="502"/>
                  </a:lnTo>
                  <a:lnTo>
                    <a:pt x="90" y="500"/>
                  </a:lnTo>
                  <a:lnTo>
                    <a:pt x="90" y="496"/>
                  </a:lnTo>
                  <a:lnTo>
                    <a:pt x="90" y="316"/>
                  </a:lnTo>
                  <a:lnTo>
                    <a:pt x="90" y="105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3" y="96"/>
                  </a:lnTo>
                  <a:lnTo>
                    <a:pt x="95" y="94"/>
                  </a:lnTo>
                  <a:lnTo>
                    <a:pt x="97" y="92"/>
                  </a:lnTo>
                  <a:lnTo>
                    <a:pt x="99" y="91"/>
                  </a:lnTo>
                  <a:lnTo>
                    <a:pt x="102" y="90"/>
                  </a:lnTo>
                  <a:lnTo>
                    <a:pt x="105" y="90"/>
                  </a:lnTo>
                  <a:lnTo>
                    <a:pt x="798" y="90"/>
                  </a:lnTo>
                  <a:lnTo>
                    <a:pt x="800" y="90"/>
                  </a:lnTo>
                  <a:lnTo>
                    <a:pt x="804" y="91"/>
                  </a:lnTo>
                  <a:lnTo>
                    <a:pt x="806" y="92"/>
                  </a:lnTo>
                  <a:lnTo>
                    <a:pt x="808" y="94"/>
                  </a:lnTo>
                  <a:lnTo>
                    <a:pt x="810" y="96"/>
                  </a:lnTo>
                  <a:lnTo>
                    <a:pt x="811" y="100"/>
                  </a:lnTo>
                  <a:lnTo>
                    <a:pt x="812" y="102"/>
                  </a:lnTo>
                  <a:lnTo>
                    <a:pt x="813" y="105"/>
                  </a:lnTo>
                  <a:lnTo>
                    <a:pt x="813" y="496"/>
                  </a:lnTo>
                  <a:close/>
                  <a:moveTo>
                    <a:pt x="888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7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5" y="597"/>
                  </a:lnTo>
                  <a:lnTo>
                    <a:pt x="7" y="599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437" y="602"/>
                  </a:lnTo>
                  <a:lnTo>
                    <a:pt x="437" y="701"/>
                  </a:lnTo>
                  <a:lnTo>
                    <a:pt x="260" y="877"/>
                  </a:lnTo>
                  <a:lnTo>
                    <a:pt x="259" y="879"/>
                  </a:lnTo>
                  <a:lnTo>
                    <a:pt x="257" y="883"/>
                  </a:lnTo>
                  <a:lnTo>
                    <a:pt x="256" y="885"/>
                  </a:lnTo>
                  <a:lnTo>
                    <a:pt x="256" y="888"/>
                  </a:lnTo>
                  <a:lnTo>
                    <a:pt x="256" y="891"/>
                  </a:lnTo>
                  <a:lnTo>
                    <a:pt x="257" y="893"/>
                  </a:lnTo>
                  <a:lnTo>
                    <a:pt x="259" y="897"/>
                  </a:lnTo>
                  <a:lnTo>
                    <a:pt x="260" y="899"/>
                  </a:lnTo>
                  <a:lnTo>
                    <a:pt x="263" y="901"/>
                  </a:lnTo>
                  <a:lnTo>
                    <a:pt x="265" y="902"/>
                  </a:lnTo>
                  <a:lnTo>
                    <a:pt x="268" y="903"/>
                  </a:lnTo>
                  <a:lnTo>
                    <a:pt x="271" y="903"/>
                  </a:lnTo>
                  <a:lnTo>
                    <a:pt x="274" y="903"/>
                  </a:lnTo>
                  <a:lnTo>
                    <a:pt x="277" y="902"/>
                  </a:lnTo>
                  <a:lnTo>
                    <a:pt x="279" y="901"/>
                  </a:lnTo>
                  <a:lnTo>
                    <a:pt x="281" y="899"/>
                  </a:lnTo>
                  <a:lnTo>
                    <a:pt x="452" y="728"/>
                  </a:lnTo>
                  <a:lnTo>
                    <a:pt x="621" y="899"/>
                  </a:lnTo>
                  <a:lnTo>
                    <a:pt x="623" y="901"/>
                  </a:lnTo>
                  <a:lnTo>
                    <a:pt x="627" y="902"/>
                  </a:lnTo>
                  <a:lnTo>
                    <a:pt x="629" y="903"/>
                  </a:lnTo>
                  <a:lnTo>
                    <a:pt x="632" y="903"/>
                  </a:lnTo>
                  <a:lnTo>
                    <a:pt x="635" y="903"/>
                  </a:lnTo>
                  <a:lnTo>
                    <a:pt x="637" y="902"/>
                  </a:lnTo>
                  <a:lnTo>
                    <a:pt x="641" y="901"/>
                  </a:lnTo>
                  <a:lnTo>
                    <a:pt x="643" y="899"/>
                  </a:lnTo>
                  <a:lnTo>
                    <a:pt x="645" y="897"/>
                  </a:lnTo>
                  <a:lnTo>
                    <a:pt x="646" y="893"/>
                  </a:lnTo>
                  <a:lnTo>
                    <a:pt x="647" y="891"/>
                  </a:lnTo>
                  <a:lnTo>
                    <a:pt x="647" y="888"/>
                  </a:lnTo>
                  <a:lnTo>
                    <a:pt x="647" y="885"/>
                  </a:lnTo>
                  <a:lnTo>
                    <a:pt x="646" y="883"/>
                  </a:lnTo>
                  <a:lnTo>
                    <a:pt x="645" y="879"/>
                  </a:lnTo>
                  <a:lnTo>
                    <a:pt x="643" y="877"/>
                  </a:lnTo>
                  <a:lnTo>
                    <a:pt x="467" y="701"/>
                  </a:lnTo>
                  <a:lnTo>
                    <a:pt x="467" y="602"/>
                  </a:lnTo>
                  <a:lnTo>
                    <a:pt x="888" y="602"/>
                  </a:lnTo>
                  <a:lnTo>
                    <a:pt x="892" y="602"/>
                  </a:lnTo>
                  <a:lnTo>
                    <a:pt x="894" y="601"/>
                  </a:lnTo>
                  <a:lnTo>
                    <a:pt x="897" y="599"/>
                  </a:lnTo>
                  <a:lnTo>
                    <a:pt x="899" y="597"/>
                  </a:lnTo>
                  <a:lnTo>
                    <a:pt x="900" y="595"/>
                  </a:lnTo>
                  <a:lnTo>
                    <a:pt x="902" y="593"/>
                  </a:lnTo>
                  <a:lnTo>
                    <a:pt x="902" y="590"/>
                  </a:lnTo>
                  <a:lnTo>
                    <a:pt x="903" y="587"/>
                  </a:lnTo>
                  <a:lnTo>
                    <a:pt x="903" y="15"/>
                  </a:lnTo>
                  <a:lnTo>
                    <a:pt x="902" y="12"/>
                  </a:lnTo>
                  <a:lnTo>
                    <a:pt x="902" y="8"/>
                  </a:lnTo>
                  <a:lnTo>
                    <a:pt x="900" y="6"/>
                  </a:lnTo>
                  <a:lnTo>
                    <a:pt x="899" y="4"/>
                  </a:lnTo>
                  <a:lnTo>
                    <a:pt x="897" y="2"/>
                  </a:lnTo>
                  <a:lnTo>
                    <a:pt x="894" y="1"/>
                  </a:lnTo>
                  <a:lnTo>
                    <a:pt x="892" y="0"/>
                  </a:lnTo>
                  <a:lnTo>
                    <a:pt x="88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566">
              <a:extLst>
                <a:ext uri="{FF2B5EF4-FFF2-40B4-BE49-F238E27FC236}">
                  <a16:creationId xmlns:a16="http://schemas.microsoft.com/office/drawing/2014/main" id="{B7B50F87-A3AA-4FB6-9692-24BF5512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4843463"/>
              <a:ext cx="200025" cy="73025"/>
            </a:xfrm>
            <a:custGeom>
              <a:avLst/>
              <a:gdLst>
                <a:gd name="T0" fmla="*/ 151 w 632"/>
                <a:gd name="T1" fmla="*/ 151 h 226"/>
                <a:gd name="T2" fmla="*/ 157 w 632"/>
                <a:gd name="T3" fmla="*/ 149 h 226"/>
                <a:gd name="T4" fmla="*/ 161 w 632"/>
                <a:gd name="T5" fmla="*/ 146 h 226"/>
                <a:gd name="T6" fmla="*/ 288 w 632"/>
                <a:gd name="T7" fmla="*/ 217 h 226"/>
                <a:gd name="T8" fmla="*/ 292 w 632"/>
                <a:gd name="T9" fmla="*/ 223 h 226"/>
                <a:gd name="T10" fmla="*/ 299 w 632"/>
                <a:gd name="T11" fmla="*/ 226 h 226"/>
                <a:gd name="T12" fmla="*/ 302 w 632"/>
                <a:gd name="T13" fmla="*/ 226 h 226"/>
                <a:gd name="T14" fmla="*/ 307 w 632"/>
                <a:gd name="T15" fmla="*/ 225 h 226"/>
                <a:gd name="T16" fmla="*/ 313 w 632"/>
                <a:gd name="T17" fmla="*/ 222 h 226"/>
                <a:gd name="T18" fmla="*/ 471 w 632"/>
                <a:gd name="T19" fmla="*/ 191 h 226"/>
                <a:gd name="T20" fmla="*/ 477 w 632"/>
                <a:gd name="T21" fmla="*/ 195 h 226"/>
                <a:gd name="T22" fmla="*/ 483 w 632"/>
                <a:gd name="T23" fmla="*/ 196 h 226"/>
                <a:gd name="T24" fmla="*/ 488 w 632"/>
                <a:gd name="T25" fmla="*/ 194 h 226"/>
                <a:gd name="T26" fmla="*/ 494 w 632"/>
                <a:gd name="T27" fmla="*/ 191 h 226"/>
                <a:gd name="T28" fmla="*/ 631 w 632"/>
                <a:gd name="T29" fmla="*/ 23 h 226"/>
                <a:gd name="T30" fmla="*/ 632 w 632"/>
                <a:gd name="T31" fmla="*/ 16 h 226"/>
                <a:gd name="T32" fmla="*/ 632 w 632"/>
                <a:gd name="T33" fmla="*/ 11 h 226"/>
                <a:gd name="T34" fmla="*/ 629 w 632"/>
                <a:gd name="T35" fmla="*/ 5 h 226"/>
                <a:gd name="T36" fmla="*/ 625 w 632"/>
                <a:gd name="T37" fmla="*/ 2 h 226"/>
                <a:gd name="T38" fmla="*/ 619 w 632"/>
                <a:gd name="T39" fmla="*/ 0 h 226"/>
                <a:gd name="T40" fmla="*/ 613 w 632"/>
                <a:gd name="T41" fmla="*/ 1 h 226"/>
                <a:gd name="T42" fmla="*/ 607 w 632"/>
                <a:gd name="T43" fmla="*/ 3 h 226"/>
                <a:gd name="T44" fmla="*/ 481 w 632"/>
                <a:gd name="T45" fmla="*/ 159 h 226"/>
                <a:gd name="T46" fmla="*/ 415 w 632"/>
                <a:gd name="T47" fmla="*/ 93 h 226"/>
                <a:gd name="T48" fmla="*/ 409 w 632"/>
                <a:gd name="T49" fmla="*/ 91 h 226"/>
                <a:gd name="T50" fmla="*/ 404 w 632"/>
                <a:gd name="T51" fmla="*/ 91 h 226"/>
                <a:gd name="T52" fmla="*/ 398 w 632"/>
                <a:gd name="T53" fmla="*/ 93 h 226"/>
                <a:gd name="T54" fmla="*/ 307 w 632"/>
                <a:gd name="T55" fmla="*/ 185 h 226"/>
                <a:gd name="T56" fmla="*/ 247 w 632"/>
                <a:gd name="T57" fmla="*/ 39 h 226"/>
                <a:gd name="T58" fmla="*/ 242 w 632"/>
                <a:gd name="T59" fmla="*/ 34 h 226"/>
                <a:gd name="T60" fmla="*/ 234 w 632"/>
                <a:gd name="T61" fmla="*/ 33 h 226"/>
                <a:gd name="T62" fmla="*/ 227 w 632"/>
                <a:gd name="T63" fmla="*/ 35 h 226"/>
                <a:gd name="T64" fmla="*/ 144 w 632"/>
                <a:gd name="T65" fmla="*/ 121 h 226"/>
                <a:gd name="T66" fmla="*/ 12 w 632"/>
                <a:gd name="T67" fmla="*/ 121 h 226"/>
                <a:gd name="T68" fmla="*/ 7 w 632"/>
                <a:gd name="T69" fmla="*/ 123 h 226"/>
                <a:gd name="T70" fmla="*/ 3 w 632"/>
                <a:gd name="T71" fmla="*/ 128 h 226"/>
                <a:gd name="T72" fmla="*/ 0 w 632"/>
                <a:gd name="T73" fmla="*/ 133 h 226"/>
                <a:gd name="T74" fmla="*/ 0 w 632"/>
                <a:gd name="T75" fmla="*/ 138 h 226"/>
                <a:gd name="T76" fmla="*/ 3 w 632"/>
                <a:gd name="T77" fmla="*/ 144 h 226"/>
                <a:gd name="T78" fmla="*/ 7 w 632"/>
                <a:gd name="T79" fmla="*/ 148 h 226"/>
                <a:gd name="T80" fmla="*/ 12 w 632"/>
                <a:gd name="T81" fmla="*/ 150 h 226"/>
                <a:gd name="T82" fmla="*/ 15 w 632"/>
                <a:gd name="T83" fmla="*/ 15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32" h="226">
                  <a:moveTo>
                    <a:pt x="15" y="151"/>
                  </a:moveTo>
                  <a:lnTo>
                    <a:pt x="151" y="151"/>
                  </a:lnTo>
                  <a:lnTo>
                    <a:pt x="154" y="150"/>
                  </a:lnTo>
                  <a:lnTo>
                    <a:pt x="157" y="149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230" y="75"/>
                  </a:lnTo>
                  <a:lnTo>
                    <a:pt x="288" y="217"/>
                  </a:lnTo>
                  <a:lnTo>
                    <a:pt x="289" y="220"/>
                  </a:lnTo>
                  <a:lnTo>
                    <a:pt x="292" y="223"/>
                  </a:lnTo>
                  <a:lnTo>
                    <a:pt x="294" y="224"/>
                  </a:lnTo>
                  <a:lnTo>
                    <a:pt x="299" y="226"/>
                  </a:lnTo>
                  <a:lnTo>
                    <a:pt x="300" y="226"/>
                  </a:lnTo>
                  <a:lnTo>
                    <a:pt x="302" y="226"/>
                  </a:lnTo>
                  <a:lnTo>
                    <a:pt x="304" y="226"/>
                  </a:lnTo>
                  <a:lnTo>
                    <a:pt x="307" y="225"/>
                  </a:lnTo>
                  <a:lnTo>
                    <a:pt x="309" y="223"/>
                  </a:lnTo>
                  <a:lnTo>
                    <a:pt x="313" y="222"/>
                  </a:lnTo>
                  <a:lnTo>
                    <a:pt x="407" y="127"/>
                  </a:lnTo>
                  <a:lnTo>
                    <a:pt x="471" y="191"/>
                  </a:lnTo>
                  <a:lnTo>
                    <a:pt x="473" y="193"/>
                  </a:lnTo>
                  <a:lnTo>
                    <a:pt x="477" y="195"/>
                  </a:lnTo>
                  <a:lnTo>
                    <a:pt x="480" y="196"/>
                  </a:lnTo>
                  <a:lnTo>
                    <a:pt x="483" y="196"/>
                  </a:lnTo>
                  <a:lnTo>
                    <a:pt x="486" y="195"/>
                  </a:lnTo>
                  <a:lnTo>
                    <a:pt x="488" y="194"/>
                  </a:lnTo>
                  <a:lnTo>
                    <a:pt x="492" y="193"/>
                  </a:lnTo>
                  <a:lnTo>
                    <a:pt x="494" y="191"/>
                  </a:lnTo>
                  <a:lnTo>
                    <a:pt x="629" y="25"/>
                  </a:lnTo>
                  <a:lnTo>
                    <a:pt x="631" y="23"/>
                  </a:lnTo>
                  <a:lnTo>
                    <a:pt x="632" y="19"/>
                  </a:lnTo>
                  <a:lnTo>
                    <a:pt x="632" y="16"/>
                  </a:lnTo>
                  <a:lnTo>
                    <a:pt x="632" y="14"/>
                  </a:lnTo>
                  <a:lnTo>
                    <a:pt x="632" y="11"/>
                  </a:lnTo>
                  <a:lnTo>
                    <a:pt x="631" y="9"/>
                  </a:lnTo>
                  <a:lnTo>
                    <a:pt x="629" y="5"/>
                  </a:lnTo>
                  <a:lnTo>
                    <a:pt x="627" y="3"/>
                  </a:lnTo>
                  <a:lnTo>
                    <a:pt x="625" y="2"/>
                  </a:lnTo>
                  <a:lnTo>
                    <a:pt x="621" y="1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3" y="1"/>
                  </a:lnTo>
                  <a:lnTo>
                    <a:pt x="611" y="2"/>
                  </a:lnTo>
                  <a:lnTo>
                    <a:pt x="607" y="3"/>
                  </a:lnTo>
                  <a:lnTo>
                    <a:pt x="605" y="5"/>
                  </a:lnTo>
                  <a:lnTo>
                    <a:pt x="481" y="159"/>
                  </a:lnTo>
                  <a:lnTo>
                    <a:pt x="418" y="95"/>
                  </a:lnTo>
                  <a:lnTo>
                    <a:pt x="415" y="93"/>
                  </a:lnTo>
                  <a:lnTo>
                    <a:pt x="412" y="91"/>
                  </a:lnTo>
                  <a:lnTo>
                    <a:pt x="409" y="91"/>
                  </a:lnTo>
                  <a:lnTo>
                    <a:pt x="407" y="90"/>
                  </a:lnTo>
                  <a:lnTo>
                    <a:pt x="404" y="91"/>
                  </a:lnTo>
                  <a:lnTo>
                    <a:pt x="400" y="91"/>
                  </a:lnTo>
                  <a:lnTo>
                    <a:pt x="398" y="93"/>
                  </a:lnTo>
                  <a:lnTo>
                    <a:pt x="396" y="95"/>
                  </a:lnTo>
                  <a:lnTo>
                    <a:pt x="307" y="185"/>
                  </a:lnTo>
                  <a:lnTo>
                    <a:pt x="249" y="42"/>
                  </a:lnTo>
                  <a:lnTo>
                    <a:pt x="247" y="39"/>
                  </a:lnTo>
                  <a:lnTo>
                    <a:pt x="244" y="36"/>
                  </a:lnTo>
                  <a:lnTo>
                    <a:pt x="242" y="34"/>
                  </a:lnTo>
                  <a:lnTo>
                    <a:pt x="237" y="33"/>
                  </a:lnTo>
                  <a:lnTo>
                    <a:pt x="234" y="33"/>
                  </a:lnTo>
                  <a:lnTo>
                    <a:pt x="230" y="33"/>
                  </a:lnTo>
                  <a:lnTo>
                    <a:pt x="227" y="35"/>
                  </a:lnTo>
                  <a:lnTo>
                    <a:pt x="224" y="38"/>
                  </a:lnTo>
                  <a:lnTo>
                    <a:pt x="144" y="121"/>
                  </a:lnTo>
                  <a:lnTo>
                    <a:pt x="15" y="121"/>
                  </a:lnTo>
                  <a:lnTo>
                    <a:pt x="12" y="121"/>
                  </a:lnTo>
                  <a:lnTo>
                    <a:pt x="9" y="122"/>
                  </a:lnTo>
                  <a:lnTo>
                    <a:pt x="7" y="123"/>
                  </a:lnTo>
                  <a:lnTo>
                    <a:pt x="5" y="126"/>
                  </a:lnTo>
                  <a:lnTo>
                    <a:pt x="3" y="128"/>
                  </a:lnTo>
                  <a:lnTo>
                    <a:pt x="2" y="130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3" y="144"/>
                  </a:lnTo>
                  <a:lnTo>
                    <a:pt x="5" y="146"/>
                  </a:lnTo>
                  <a:lnTo>
                    <a:pt x="7" y="148"/>
                  </a:lnTo>
                  <a:lnTo>
                    <a:pt x="9" y="150"/>
                  </a:lnTo>
                  <a:lnTo>
                    <a:pt x="12" y="150"/>
                  </a:lnTo>
                  <a:lnTo>
                    <a:pt x="15" y="151"/>
                  </a:lnTo>
                  <a:lnTo>
                    <a:pt x="15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4499" y="459218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СТЕПАНОВА ТАТЬЯНА ИВАНОВНА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к.п.н., заслуженный учитель Российской Федерации, главный внештатный </a:t>
            </a:r>
            <a:r>
              <a:rPr lang="ru-RU" alt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специалист по </a:t>
            </a:r>
            <a:r>
              <a:rPr lang="ru-RU" alt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медицинскому </a:t>
            </a:r>
            <a:r>
              <a:rPr lang="ru-RU" alt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и </a:t>
            </a:r>
            <a:r>
              <a:rPr lang="ru-RU" alt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фармацевтическому образованию </a:t>
            </a:r>
            <a:r>
              <a:rPr lang="ru-RU" alt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управления здравоохранения </a:t>
            </a:r>
            <a:r>
              <a:rPr lang="ru-RU" alt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Липецкой </a:t>
            </a:r>
            <a:r>
              <a:rPr lang="ru-RU" alt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области, </a:t>
            </a:r>
            <a:endParaRPr lang="ru-RU" altLang="ru-RU" sz="24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директор </a:t>
            </a:r>
            <a:r>
              <a:rPr lang="ru-RU" alt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ГАПОУ «Липецкий медицинский колледж»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1" name="Picture 1" descr="O:\Информационный отдел\логотип_new\логоти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68" y="26384"/>
            <a:ext cx="1322462" cy="127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документов для экспертизы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8" y="1140011"/>
            <a:ext cx="3429000" cy="4747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09" y="1123807"/>
            <a:ext cx="3394695" cy="47387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25" y="1106905"/>
            <a:ext cx="3379783" cy="4755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36883" y="6074022"/>
            <a:ext cx="364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12. Копии учредительных документов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7814" y="6041540"/>
            <a:ext cx="3729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13 </a:t>
            </a:r>
            <a:r>
              <a:rPr lang="ru-RU" sz="1600" dirty="0">
                <a:latin typeface="Arial Black" panose="020B0A04020102020204" pitchFamily="34" charset="0"/>
              </a:rPr>
              <a:t>Копии документов, подтверждающих полномочия лиц, подписывающих заявку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81492" y="6025078"/>
            <a:ext cx="3681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14 </a:t>
            </a:r>
            <a:r>
              <a:rPr lang="ru-RU" sz="1600" dirty="0">
                <a:latin typeface="Arial Black" panose="020B0A04020102020204" pitchFamily="34" charset="0"/>
              </a:rPr>
              <a:t>Решение администрации ЛО о приоритетных группах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15391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документов для экспертизы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5" y="1077834"/>
            <a:ext cx="3530515" cy="4809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06792" y="5934670"/>
            <a:ext cx="3721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15 </a:t>
            </a:r>
            <a:r>
              <a:rPr lang="ru-RU" dirty="0">
                <a:latin typeface="Arial Black" panose="020B0A04020102020204" pitchFamily="34" charset="0"/>
              </a:rPr>
              <a:t>Решение администрации ЛО о создании мастерских</a:t>
            </a:r>
          </a:p>
        </p:txBody>
      </p:sp>
    </p:spTree>
    <p:extLst>
      <p:ext uri="{BB962C8B-B14F-4D97-AF65-F5344CB8AC3E}">
        <p14:creationId xmlns:p14="http://schemas.microsoft.com/office/powerpoint/2010/main" val="17138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10122" y="522898"/>
            <a:ext cx="118187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0525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Критерии отбора победителей конкурсного отбора,</a:t>
            </a:r>
          </a:p>
          <a:p>
            <a:pPr algn="ctr" rtl="0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вес критериев в баллах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825049881"/>
              </p:ext>
            </p:extLst>
          </p:nvPr>
        </p:nvGraphicFramePr>
        <p:xfrm>
          <a:off x="228600" y="1089200"/>
          <a:ext cx="11714657" cy="618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Овал 46">
            <a:extLst>
              <a:ext uri="{FF2B5EF4-FFF2-40B4-BE49-F238E27FC236}">
                <a16:creationId xmlns:a16="http://schemas.microsoft.com/office/drawing/2014/main" id="{D3287700-63E7-4098-B825-B123C11134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16372" y="966097"/>
            <a:ext cx="1587500" cy="158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10324322" y="1366199"/>
            <a:ext cx="1371600" cy="67710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4400" b="1" dirty="0" smtClean="0">
                <a:solidFill>
                  <a:schemeClr val="bg1"/>
                </a:solidFill>
              </a:rPr>
              <a:t>265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3287700-63E7-4098-B825-B123C11134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16372" y="2650329"/>
            <a:ext cx="1587500" cy="158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D3287700-63E7-4098-B825-B123C11134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0216372" y="4447233"/>
            <a:ext cx="1587500" cy="158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10318262" y="3105525"/>
            <a:ext cx="1371600" cy="67710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4400" b="1" dirty="0" smtClean="0">
                <a:solidFill>
                  <a:schemeClr val="bg1"/>
                </a:solidFill>
              </a:rPr>
              <a:t>260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10290846" y="4902429"/>
            <a:ext cx="1371600" cy="67710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ru-RU" sz="4400" b="1" dirty="0" smtClean="0">
                <a:solidFill>
                  <a:schemeClr val="bg1"/>
                </a:solidFill>
              </a:rPr>
              <a:t>475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81474" y="522898"/>
            <a:ext cx="401052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проекта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886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3095049659"/>
              </p:ext>
            </p:extLst>
          </p:nvPr>
        </p:nvGraphicFramePr>
        <p:xfrm>
          <a:off x="363043" y="384399"/>
          <a:ext cx="11714657" cy="618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0179" y="105877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1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0426" y="249855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4568" y="3947271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0179" y="532999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83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81474" y="522898"/>
            <a:ext cx="401052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проекта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3886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1423162508"/>
              </p:ext>
            </p:extLst>
          </p:nvPr>
        </p:nvGraphicFramePr>
        <p:xfrm>
          <a:off x="363043" y="384399"/>
          <a:ext cx="11714657" cy="618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0179" y="1058779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5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015" y="2462464"/>
            <a:ext cx="45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6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0768" y="3929224"/>
            <a:ext cx="485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7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179" y="5317958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8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737910" y="522898"/>
            <a:ext cx="45409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4403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Сравнительная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характеристика проектов с поддержкой из федерального бюджета</a:t>
            </a:r>
          </a:p>
          <a:p>
            <a:pPr algn="ctr" rtl="0"/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54714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 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2453950" y="1347561"/>
            <a:ext cx="4200329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Национальный проект</a:t>
            </a:r>
          </a:p>
          <a:p>
            <a:pPr algn="ctr"/>
            <a:r>
              <a:rPr lang="ru-RU" b="1" dirty="0">
                <a:latin typeface="+mj-lt"/>
              </a:rPr>
              <a:t> «Образование 2009»</a:t>
            </a:r>
          </a:p>
        </p:txBody>
      </p:sp>
      <p:sp>
        <p:nvSpPr>
          <p:cNvPr id="26" name="Прямоугольник: Скругленные углы 25">
            <a:extLst>
              <a:ext uri="{FF2B5EF4-FFF2-40B4-BE49-F238E27FC236}">
                <a16:creationId xmlns:a16="http://schemas.microsoft.com/office/drawing/2014/main" id="{D1B1E083-D07C-4934-9782-F7CCA3539ACF}"/>
              </a:ext>
            </a:extLst>
          </p:cNvPr>
          <p:cNvSpPr/>
          <p:nvPr/>
        </p:nvSpPr>
        <p:spPr>
          <a:xfrm>
            <a:off x="6776972" y="1342072"/>
            <a:ext cx="42053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+mj-lt"/>
              </a:rPr>
              <a:t>Грант 2019г.</a:t>
            </a:r>
          </a:p>
        </p:txBody>
      </p:sp>
      <p:sp>
        <p:nvSpPr>
          <p:cNvPr id="28" name="Прямоугольник: Скругленные углы 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149290" y="2104573"/>
            <a:ext cx="2171958" cy="6647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1" dirty="0" smtClean="0">
                <a:latin typeface="+mj-lt"/>
              </a:rPr>
              <a:t>Условия </a:t>
            </a:r>
          </a:p>
          <a:p>
            <a:pPr algn="ctr" rtl="0"/>
            <a:r>
              <a:rPr lang="ru-RU" sz="1200" b="1" dirty="0" smtClean="0">
                <a:latin typeface="+mj-lt"/>
              </a:rPr>
              <a:t>софинансирования</a:t>
            </a:r>
            <a:endParaRPr lang="ru-RU" sz="1200" b="1" dirty="0">
              <a:latin typeface="+mj-lt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52230" y="4223836"/>
            <a:ext cx="86494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31A2EAE-EBE4-4CB7-9D0A-105837E80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12338" y="2104573"/>
            <a:ext cx="0" cy="44069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2471213" y="2190749"/>
            <a:ext cx="37979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Возможно участие стоимостью аренды медоборудования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5967C4C-72D9-469E-BB08-F31A36FBD11D}"/>
              </a:ext>
            </a:extLst>
          </p:cNvPr>
          <p:cNvSpPr/>
          <p:nvPr/>
        </p:nvSpPr>
        <p:spPr>
          <a:xfrm>
            <a:off x="6938841" y="2056284"/>
            <a:ext cx="416287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Только в денежном выражении – не &lt; 10%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грантовой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поддержки из федерального бюджета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2A2A928-93BB-46FE-9683-5A5BAADF87B3}"/>
              </a:ext>
            </a:extLst>
          </p:cNvPr>
          <p:cNvSpPr/>
          <p:nvPr/>
        </p:nvSpPr>
        <p:spPr>
          <a:xfrm>
            <a:off x="2452230" y="4462234"/>
            <a:ext cx="379800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Е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женедельная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84D1B01-F5DB-4D77-80D5-5CACEA0F7047}"/>
              </a:ext>
            </a:extLst>
          </p:cNvPr>
          <p:cNvSpPr/>
          <p:nvPr/>
        </p:nvSpPr>
        <p:spPr>
          <a:xfrm>
            <a:off x="7172719" y="4462234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В январе 2020г.</a:t>
            </a:r>
          </a:p>
        </p:txBody>
      </p:sp>
      <p:sp>
        <p:nvSpPr>
          <p:cNvPr id="30" name="Прямоугольник: Скругленные углы 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149290" y="2831806"/>
            <a:ext cx="2171958" cy="6647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400" b="1" dirty="0" smtClean="0">
                <a:latin typeface="+mj-lt"/>
              </a:rPr>
              <a:t>Размер Гранта</a:t>
            </a:r>
            <a:endParaRPr lang="ru-RU" sz="1400" b="1" dirty="0">
              <a:latin typeface="+mj-lt"/>
            </a:endParaRPr>
          </a:p>
        </p:txBody>
      </p:sp>
      <p:sp>
        <p:nvSpPr>
          <p:cNvPr id="31" name="Прямоугольник: Скругленные углы 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149290" y="3559039"/>
            <a:ext cx="2171958" cy="6647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1" dirty="0" smtClean="0">
                <a:latin typeface="+mj-lt"/>
              </a:rPr>
              <a:t>Направление использования средств</a:t>
            </a:r>
            <a:endParaRPr lang="ru-RU" sz="1200" b="1" dirty="0">
              <a:latin typeface="+mj-lt"/>
            </a:endParaRPr>
          </a:p>
        </p:txBody>
      </p:sp>
      <p:sp>
        <p:nvSpPr>
          <p:cNvPr id="32" name="Прямоугольник: Скругленные углы 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149290" y="4286272"/>
            <a:ext cx="2171958" cy="6647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1" dirty="0" smtClean="0">
                <a:latin typeface="+mj-lt"/>
              </a:rPr>
              <a:t>Отчетность об исполнении проекта</a:t>
            </a:r>
            <a:endParaRPr lang="ru-RU" sz="1200" b="1" dirty="0">
              <a:latin typeface="+mj-lt"/>
            </a:endParaRPr>
          </a:p>
        </p:txBody>
      </p:sp>
      <p:sp>
        <p:nvSpPr>
          <p:cNvPr id="34" name="Прямоугольник: Скругленные углы 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149290" y="5010410"/>
            <a:ext cx="2171958" cy="7270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1" dirty="0" smtClean="0">
                <a:latin typeface="+mj-lt"/>
              </a:rPr>
              <a:t>Методическое обеспечение подготовки проекта</a:t>
            </a:r>
            <a:endParaRPr lang="ru-RU" sz="1200" b="1" dirty="0">
              <a:latin typeface="+mj-lt"/>
            </a:endParaRPr>
          </a:p>
        </p:txBody>
      </p:sp>
      <p:sp>
        <p:nvSpPr>
          <p:cNvPr id="35" name="Прямоугольник: Скругленные углы 27">
            <a:extLst>
              <a:ext uri="{FF2B5EF4-FFF2-40B4-BE49-F238E27FC236}">
                <a16:creationId xmlns:a16="http://schemas.microsoft.com/office/drawing/2014/main" id="{C917D965-B5BB-41DC-BB5E-C27AF802DD50}"/>
              </a:ext>
            </a:extLst>
          </p:cNvPr>
          <p:cNvSpPr/>
          <p:nvPr/>
        </p:nvSpPr>
        <p:spPr>
          <a:xfrm>
            <a:off x="149290" y="5796758"/>
            <a:ext cx="2171958" cy="71509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200" b="1" dirty="0" smtClean="0">
                <a:latin typeface="+mj-lt"/>
              </a:rPr>
              <a:t>Время на подготовку материалов проекта</a:t>
            </a:r>
            <a:endParaRPr lang="ru-RU" sz="1200" b="1" dirty="0">
              <a:latin typeface="+mj-lt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52230" y="5734258"/>
            <a:ext cx="86494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53948" y="4938627"/>
            <a:ext cx="86494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53948" y="3490434"/>
            <a:ext cx="86494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53948" y="2769369"/>
            <a:ext cx="8649481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7184287" y="4962946"/>
            <a:ext cx="37979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Достаточное, но с излишней детализацией, усложняющей описание проекта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7172718" y="3022233"/>
            <a:ext cx="379799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5 млн. рублей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7184287" y="3738080"/>
            <a:ext cx="3797999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dirty="0"/>
              <a:t>-«-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2471213" y="3003654"/>
            <a:ext cx="379799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15 </a:t>
            </a:r>
            <a:r>
              <a:rPr 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млн.руб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7172718" y="6031196"/>
            <a:ext cx="379799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 месяц (недостаточное)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2471213" y="3615561"/>
            <a:ext cx="37979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Оборудование, мебель, компьютерная техника (нет ремонтов)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2471213" y="5204162"/>
            <a:ext cx="379799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едостаточное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173DD7D-A9F5-4D7E-A942-64AE3F48B264}"/>
              </a:ext>
            </a:extLst>
          </p:cNvPr>
          <p:cNvSpPr/>
          <p:nvPr/>
        </p:nvSpPr>
        <p:spPr>
          <a:xfrm>
            <a:off x="2616934" y="5771912"/>
            <a:ext cx="379799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Более 2-х месяцев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проекта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 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1230086" y="1347561"/>
            <a:ext cx="49675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ПОЛОЖИТЕЛЬНЫЕ СТОРОНЫ</a:t>
            </a:r>
            <a:endParaRPr lang="ru-RU" b="1" dirty="0">
              <a:latin typeface="+mj-lt"/>
            </a:endParaRPr>
          </a:p>
        </p:txBody>
      </p:sp>
      <p:sp>
        <p:nvSpPr>
          <p:cNvPr id="26" name="Прямоугольник: Скругленные углы 25">
            <a:extLst>
              <a:ext uri="{FF2B5EF4-FFF2-40B4-BE49-F238E27FC236}">
                <a16:creationId xmlns:a16="http://schemas.microsoft.com/office/drawing/2014/main" id="{D1B1E083-D07C-4934-9782-F7CCA3539ACF}"/>
              </a:ext>
            </a:extLst>
          </p:cNvPr>
          <p:cNvSpPr/>
          <p:nvPr/>
        </p:nvSpPr>
        <p:spPr>
          <a:xfrm>
            <a:off x="6313715" y="1347561"/>
            <a:ext cx="5106953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СЛАБЫЕ СТОРОНЫ</a:t>
            </a:r>
            <a:endParaRPr lang="ru-RU" b="1" dirty="0">
              <a:latin typeface="+mj-lt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ECF613A-FCF5-4CC5-AA46-DABB088D7230}"/>
              </a:ext>
            </a:extLst>
          </p:cNvPr>
          <p:cNvSpPr/>
          <p:nvPr/>
        </p:nvSpPr>
        <p:spPr>
          <a:xfrm>
            <a:off x="1632398" y="2038658"/>
            <a:ext cx="4460491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Гарантированное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финансирование программы развития (модернизации).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опережающей подготовки специалистов в условиях развивающегося здравоохранения.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Наличие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методического обеспечения описания проекта и критерии оценки с бальной системой.</a:t>
            </a: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842CE6B-862D-4B18-B10B-3436A7D24058}"/>
              </a:ext>
            </a:extLst>
          </p:cNvPr>
          <p:cNvSpPr/>
          <p:nvPr/>
        </p:nvSpPr>
        <p:spPr>
          <a:xfrm>
            <a:off x="6495210" y="2038658"/>
            <a:ext cx="4786020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5 компетенций по одному лоту (региональные ПОО, филиалы ПОО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медпрофиля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их не всегда имеют.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Софинансирование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гранта только в денежном выражении.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Отсутствие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ремонта помещений мастерских как направление использования федеральных средств Гранта.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130C0AE-B52E-4C65-A461-AD2F7D2362DE}"/>
              </a:ext>
            </a:extLst>
          </p:cNvPr>
          <p:cNvSpPr/>
          <p:nvPr/>
        </p:nvSpPr>
        <p:spPr>
          <a:xfrm>
            <a:off x="1632408" y="4630176"/>
            <a:ext cx="456518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Получение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средств из областного бюджета на развитие ПОО.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Модернизация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ресурсной базы.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Расширение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портфеля образовательных программ и повышение качества обучения.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E783ACB-62DF-4DA3-9240-822BAEA78497}"/>
              </a:ext>
            </a:extLst>
          </p:cNvPr>
          <p:cNvSpPr/>
          <p:nvPr/>
        </p:nvSpPr>
        <p:spPr>
          <a:xfrm>
            <a:off x="6495210" y="4710220"/>
            <a:ext cx="478602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Неиспользование средств в полном объеме в связи с несостоявшимися конкурсными закупками до конца 2019 г.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Недостаточное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количество площадей.</a:t>
            </a:r>
          </a:p>
          <a:p>
            <a:pPr marL="171450" indent="-17145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Дефицит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педагогических кадров.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2A2A928-93BB-46FE-9683-5A5BAADF87B3}"/>
              </a:ext>
            </a:extLst>
          </p:cNvPr>
          <p:cNvSpPr/>
          <p:nvPr/>
        </p:nvSpPr>
        <p:spPr>
          <a:xfrm>
            <a:off x="1632399" y="4303915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ВОЗМОЖНОСТЬ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84D1B01-F5DB-4D77-80D5-5CACEA0F7047}"/>
              </a:ext>
            </a:extLst>
          </p:cNvPr>
          <p:cNvSpPr/>
          <p:nvPr/>
        </p:nvSpPr>
        <p:spPr>
          <a:xfrm>
            <a:off x="6716039" y="4303915"/>
            <a:ext cx="4162870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УГРОЗА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0" name="Прямоугольник: Скругленные углы 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1230077" y="3965380"/>
            <a:ext cx="4967514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ВОЗМОЖНОСТИ</a:t>
            </a:r>
            <a:endParaRPr lang="ru-RU" b="1" dirty="0">
              <a:latin typeface="+mj-lt"/>
            </a:endParaRPr>
          </a:p>
        </p:txBody>
      </p:sp>
      <p:sp>
        <p:nvSpPr>
          <p:cNvPr id="21" name="Прямоугольник: Скругленные углы 1">
            <a:extLst>
              <a:ext uri="{FF2B5EF4-FFF2-40B4-BE49-F238E27FC236}">
                <a16:creationId xmlns:a16="http://schemas.microsoft.com/office/drawing/2014/main" id="{3C1CAF08-13B9-48BA-A271-8CE5B568A664}"/>
              </a:ext>
            </a:extLst>
          </p:cNvPr>
          <p:cNvSpPr/>
          <p:nvPr/>
        </p:nvSpPr>
        <p:spPr>
          <a:xfrm>
            <a:off x="6313716" y="3965379"/>
            <a:ext cx="5106952" cy="6647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УГРОЗЫ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9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008895" y="522898"/>
            <a:ext cx="118310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21518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7926732"/>
              </p:ext>
            </p:extLst>
          </p:nvPr>
        </p:nvGraphicFramePr>
        <p:xfrm>
          <a:off x="328863" y="868384"/>
          <a:ext cx="11634537" cy="596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образовательные программы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i="1" dirty="0" smtClean="0"/>
              <a:t>по специальности 34.02.01 Сестринское дело</a:t>
            </a:r>
            <a:r>
              <a:rPr lang="ru-RU" sz="2000" i="1" dirty="0" smtClean="0"/>
              <a:t>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167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008895" y="522898"/>
            <a:ext cx="118310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21518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4091977"/>
              </p:ext>
            </p:extLst>
          </p:nvPr>
        </p:nvGraphicFramePr>
        <p:xfrm>
          <a:off x="120316" y="868384"/>
          <a:ext cx="11935326" cy="590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образовательные программы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i="1" dirty="0" smtClean="0"/>
              <a:t>по специальности 33.02.01 Фармация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350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008895" y="522898"/>
            <a:ext cx="118310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21518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1418459"/>
              </p:ext>
            </p:extLst>
          </p:nvPr>
        </p:nvGraphicFramePr>
        <p:xfrm>
          <a:off x="171450" y="855297"/>
          <a:ext cx="11849100" cy="590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образовательные программы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i="1" dirty="0" smtClean="0"/>
              <a:t>по специальности 31.02.01 Лечебное дело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5777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10122" y="522898"/>
            <a:ext cx="1181878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заявок, поступивших на конкурсный отбор</a:t>
            </a:r>
          </a:p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предоставление в 2019 г. грантов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рапеция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674183" y="2941873"/>
            <a:ext cx="4873174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3" name="Трапеция 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492615" y="2941874"/>
            <a:ext cx="4873176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4" name="Трапеция 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659413" y="2941874"/>
            <a:ext cx="4873176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5" name="Трапеция 44"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05163" y="2920826"/>
            <a:ext cx="4915272" cy="2044685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6" name="Трапеция 45">
            <a:extLst>
              <a:ext uri="{FF2B5EF4-FFF2-40B4-BE49-F238E27FC236}">
                <a16:creationId xmlns:a16="http://schemas.microsoft.com/office/drawing/2014/main" id="{89DA262E-0502-4E65-8ABA-E063880EA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95168" y="2941874"/>
            <a:ext cx="4873176" cy="2044685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733840" y="1987421"/>
            <a:ext cx="1945776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ru-RU" sz="1600" b="1" dirty="0" smtClean="0">
                <a:solidFill>
                  <a:schemeClr val="bg1"/>
                </a:solidFill>
              </a:rPr>
              <a:t>ГБПОУ Псковской области «Великорусский медицинский колледж»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740060" y="3594882"/>
            <a:ext cx="201819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ОГБПОУ «Томский базовый медицинский колледж»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753309" y="4865920"/>
            <a:ext cx="2018190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Тюменской области «Тобольский медицинский колледж им. В. Солдатова»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3840" y="4680493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5063800" y="2061609"/>
            <a:ext cx="2035306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«</a:t>
            </a:r>
            <a:r>
              <a:rPr lang="ru-RU" sz="1600" b="1" dirty="0" err="1">
                <a:solidFill>
                  <a:schemeClr val="bg1"/>
                </a:solidFill>
              </a:rPr>
              <a:t>Березниковский</a:t>
            </a:r>
            <a:r>
              <a:rPr lang="ru-RU" sz="1600" b="1" dirty="0">
                <a:solidFill>
                  <a:schemeClr val="bg1"/>
                </a:solidFill>
              </a:rPr>
              <a:t> медицинский колледж»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5063800" y="3580475"/>
            <a:ext cx="2052385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«Липецкий медицинский колледж»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5060409" y="4788342"/>
            <a:ext cx="2042528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Республики Башкортостан «</a:t>
            </a:r>
            <a:r>
              <a:rPr lang="ru-RU" sz="1600" b="1" dirty="0" err="1">
                <a:solidFill>
                  <a:schemeClr val="bg1"/>
                </a:solidFill>
              </a:rPr>
              <a:t>Бирский</a:t>
            </a:r>
            <a:r>
              <a:rPr lang="ru-RU" sz="1600" b="1" dirty="0">
                <a:solidFill>
                  <a:schemeClr val="bg1"/>
                </a:solidFill>
              </a:rPr>
              <a:t> медико-фармацевтический колледж»</a:t>
            </a:r>
          </a:p>
        </p:txBody>
      </p: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3658" y="4680493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2899639" y="2089312"/>
            <a:ext cx="2059128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Тюменской области «Тюменский медицинский колледж»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2893611" y="3471772"/>
            <a:ext cx="2042528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РГБОУ «Карачаево-Черкесский медицинский колледж»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2906859" y="4854227"/>
            <a:ext cx="1998714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«Самарский медицинский колледж им. Н. </a:t>
            </a:r>
            <a:r>
              <a:rPr lang="ru-RU" sz="1600" b="1" dirty="0" err="1">
                <a:solidFill>
                  <a:schemeClr val="bg1"/>
                </a:solidFill>
              </a:rPr>
              <a:t>Ляпиной</a:t>
            </a:r>
            <a:r>
              <a:rPr lang="ru-RU" sz="1600" b="1" dirty="0">
                <a:solidFill>
                  <a:schemeClr val="bg1"/>
                </a:solidFill>
              </a:rPr>
              <a:t>»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93611" y="4680493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7249496" y="2212422"/>
            <a:ext cx="202660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ГПОУ «Сыктывкарский медицинский колледж им. И.П. Морозова»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7240456" y="3494689"/>
            <a:ext cx="2035645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БПОУ Орловской области «Орловский базовый медицинский колледж»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7184523" y="4762137"/>
            <a:ext cx="2035645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Республики Саха (Якутия) «Якутский медицинский колледж»</a:t>
            </a: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9496" y="4680493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388016" y="2098278"/>
            <a:ext cx="203962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колледж»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632197" y="3490762"/>
            <a:ext cx="1599118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ОГАПОУ «Старооскольский медицинский колледж»</a:t>
            </a: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414476" y="4762137"/>
            <a:ext cx="2039623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Республики Марий Эл «</a:t>
            </a:r>
            <a:r>
              <a:rPr lang="ru-RU" sz="1600" b="1" dirty="0" smtClean="0">
                <a:solidFill>
                  <a:schemeClr val="bg1"/>
                </a:solidFill>
              </a:rPr>
              <a:t>Йошкар-Олинский </a:t>
            </a:r>
            <a:r>
              <a:rPr lang="ru-RU" sz="1600" b="1" dirty="0">
                <a:solidFill>
                  <a:schemeClr val="bg1"/>
                </a:solidFill>
              </a:rPr>
              <a:t>медицинский колледж»</a:t>
            </a: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09413" y="4680493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06859" y="3277631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3839" y="3277631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77889" y="3277631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09413" y="3277631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9496" y="3262080"/>
            <a:ext cx="113833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345779" y="522898"/>
            <a:ext cx="84622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79408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1952037"/>
              </p:ext>
            </p:extLst>
          </p:nvPr>
        </p:nvGraphicFramePr>
        <p:xfrm>
          <a:off x="228600" y="904479"/>
          <a:ext cx="11849100" cy="590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образовательные программы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i="1" dirty="0" smtClean="0"/>
              <a:t>по специальности 31.02.05 Стоматология ортопедическая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5744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 hidden="1">
            <a:extLst>
              <a:ext uri="{FF2B5EF4-FFF2-40B4-BE49-F238E27FC236}">
                <a16:creationId xmlns:a16="http://schemas.microsoft.com/office/drawing/2014/main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/>
              <a:t>Слайд </a:t>
            </a:r>
            <a:r>
              <a:rPr lang="en-US" dirty="0" smtClean="0"/>
              <a:t>8</a:t>
            </a:r>
            <a:r>
              <a:rPr lang="ru-RU" dirty="0" smtClean="0"/>
              <a:t> </a:t>
            </a:r>
            <a:r>
              <a:rPr lang="ru-RU" dirty="0"/>
              <a:t>с анализом проекта</a:t>
            </a:r>
            <a:endParaRPr lang="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1345779" y="522898"/>
            <a:ext cx="84622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79408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88949316"/>
              </p:ext>
            </p:extLst>
          </p:nvPr>
        </p:nvGraphicFramePr>
        <p:xfrm>
          <a:off x="114300" y="951550"/>
          <a:ext cx="11849100" cy="590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Внесение изменений в образовательные программы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i="1" dirty="0" smtClean="0"/>
              <a:t>по специальности 31.02.03 Лабораторная диагностика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407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Ромб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3" name="Ромб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289" y="2930403"/>
            <a:ext cx="11868539" cy="997196"/>
          </a:xfrm>
        </p:spPr>
        <p:txBody>
          <a:bodyPr wrap="square" lIns="0" tIns="0" rIns="0" bIns="0" rtlCol="0" anchor="ctr">
            <a:spAutoFit/>
          </a:bodyPr>
          <a:lstStyle/>
          <a:p>
            <a:pPr rtl="0"/>
            <a:r>
              <a:rPr lang="ru-RU" sz="72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7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заявок, </a:t>
            </a:r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отклоненных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 результатам </a:t>
            </a:r>
          </a:p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первого этапа экспертизы заявок </a:t>
            </a:r>
          </a:p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(технической экспертизы) Конкурсного отбора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3618096" y="2089312"/>
            <a:ext cx="2059128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Тюменской области «Тюменский медицинский колледж»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388016" y="2098278"/>
            <a:ext cx="203962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колледж»</a:t>
            </a:r>
          </a:p>
        </p:txBody>
      </p:sp>
      <p:sp>
        <p:nvSpPr>
          <p:cNvPr id="36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34571" y="1720395"/>
            <a:ext cx="4719995" cy="10579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«Самарский медицинский колледж им. Н. </a:t>
            </a:r>
            <a:r>
              <a:rPr lang="ru-RU" sz="1600" b="1" dirty="0" err="1">
                <a:solidFill>
                  <a:schemeClr val="bg1"/>
                </a:solidFill>
              </a:rPr>
              <a:t>Ляпиной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954872" y="3402457"/>
            <a:ext cx="4719995" cy="10579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Республики Башкортостан «</a:t>
            </a:r>
            <a:r>
              <a:rPr lang="ru-RU" sz="1600" b="1" dirty="0" err="1">
                <a:solidFill>
                  <a:schemeClr val="bg1"/>
                </a:solidFill>
              </a:rPr>
              <a:t>Бирский</a:t>
            </a:r>
            <a:r>
              <a:rPr lang="ru-RU" sz="1600" b="1" dirty="0">
                <a:solidFill>
                  <a:schemeClr val="bg1"/>
                </a:solidFill>
              </a:rPr>
              <a:t> медико-фармацевтический колледж»</a:t>
            </a:r>
          </a:p>
        </p:txBody>
      </p:sp>
      <p:sp>
        <p:nvSpPr>
          <p:cNvPr id="38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386478" y="5012426"/>
            <a:ext cx="4719995" cy="10579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Республики Саха (Якутия) «Якутский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51" y="1942004"/>
            <a:ext cx="3987130" cy="3981033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770371" y="3084795"/>
            <a:ext cx="1695450" cy="16954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ЛОТ №8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20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19657" y="522898"/>
            <a:ext cx="1872343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победителей Конкурсного отбора</a:t>
            </a:r>
          </a:p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(получателей грантов)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90344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96842" y="1090515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«Липецкий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</a:rPr>
              <a:t>000 000,00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357277" y="2047391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ГПОУ «Сыктывкарский медицинский колледж им. И.П. Морозова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50102" y="4847236"/>
            <a:ext cx="4306538" cy="81963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РГБОУ «Карачаево-Черкесский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108550" y="2434130"/>
            <a:ext cx="1974900" cy="188825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latin typeface="+mj-lt"/>
              </a:rPr>
              <a:t>ЛОТ №8</a:t>
            </a:r>
            <a:endParaRPr lang="ru-RU" b="1" dirty="0">
              <a:latin typeface="+mj-lt"/>
            </a:endParaRPr>
          </a:p>
        </p:txBody>
      </p:sp>
      <p:sp>
        <p:nvSpPr>
          <p:cNvPr id="21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1722" y="1098224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Псковской области «Великорусский медицинский колледж»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5 850 000,00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59769" y="2027792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ОГБПОУ «Томский базовый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873" y="2957360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Тюменской области «Тобольский медицинский колледж им. В. Солдатова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2 610 000,00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59769" y="3886928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Тюменской области «Тюменский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</a:t>
            </a:r>
            <a:r>
              <a:rPr lang="ru-RU" sz="1600" b="1" dirty="0" smtClean="0">
                <a:solidFill>
                  <a:schemeClr val="bg1"/>
                </a:solidFill>
              </a:rPr>
              <a:t>700 000,00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: Скругленные углы 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722726" y="2981029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БПОУ Орловской области «Орловский базовый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478576" y="3914667"/>
            <a:ext cx="4204918" cy="8417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: Скругленные углы 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048432" y="4872427"/>
            <a:ext cx="4288894" cy="79444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ОГАПОУ «Старооскольский 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009518" y="5789849"/>
            <a:ext cx="4340916" cy="78010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ГБПОУ Республики Марий Эл «</a:t>
            </a:r>
            <a:r>
              <a:rPr lang="ru-RU" sz="1600" b="1" dirty="0" smtClean="0">
                <a:solidFill>
                  <a:schemeClr val="bg1"/>
                </a:solidFill>
              </a:rPr>
              <a:t>Йошкар-Олинский </a:t>
            </a:r>
            <a:r>
              <a:rPr lang="ru-RU" sz="1600" b="1" dirty="0">
                <a:solidFill>
                  <a:schemeClr val="bg1"/>
                </a:solidFill>
              </a:rPr>
              <a:t>медицинский колледж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5 850 </a:t>
            </a:r>
            <a:r>
              <a:rPr lang="ru-RU" sz="1600" b="1" dirty="0" smtClean="0">
                <a:solidFill>
                  <a:schemeClr val="bg1"/>
                </a:solidFill>
              </a:rPr>
              <a:t>000,00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0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Конкурсная документация конкурсного отбора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" y="1115053"/>
            <a:ext cx="3534397" cy="4772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6" y="1115053"/>
            <a:ext cx="6557210" cy="4772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84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документов для экспертизы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388016" y="2098278"/>
            <a:ext cx="203962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2" y="1166326"/>
            <a:ext cx="3385779" cy="47212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63" y="1166325"/>
            <a:ext cx="3443289" cy="4721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05" y="1166327"/>
            <a:ext cx="3504638" cy="4721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40248" y="6078893"/>
            <a:ext cx="359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1. Титульный лист заявки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2689" y="6087647"/>
            <a:ext cx="359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2. Опись документов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5716" y="6087647"/>
            <a:ext cx="411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3</a:t>
            </a:r>
            <a:r>
              <a:rPr lang="ru-RU" b="1" dirty="0" smtClean="0">
                <a:latin typeface="Arial Black" panose="020B0A04020102020204" pitchFamily="34" charset="0"/>
              </a:rPr>
              <a:t>. Сопроводительное письмо об участии в конкурсе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документов для экспертизы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388016" y="2098278"/>
            <a:ext cx="203962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5" y="1123807"/>
            <a:ext cx="3483673" cy="4735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3605" y="235378"/>
            <a:ext cx="4735574" cy="6512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1129795" y="6078893"/>
            <a:ext cx="303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4. Анкета участника конкурсного отбора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6739" y="6078893"/>
            <a:ext cx="359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5</a:t>
            </a:r>
            <a:r>
              <a:rPr lang="ru-RU" b="1" dirty="0" smtClean="0">
                <a:latin typeface="Arial Black" panose="020B0A04020102020204" pitchFamily="34" charset="0"/>
              </a:rPr>
              <a:t>. Выписка из ЕГРЮЛ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документов для экспертизы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388016" y="2098278"/>
            <a:ext cx="203962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2" y="1113475"/>
            <a:ext cx="3455713" cy="47741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9" y="1113475"/>
            <a:ext cx="3449696" cy="4785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69" y="1113475"/>
            <a:ext cx="3392906" cy="4774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1056866" y="6068560"/>
            <a:ext cx="213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6. Декларация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3289" y="6067859"/>
            <a:ext cx="359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7</a:t>
            </a:r>
            <a:r>
              <a:rPr lang="ru-RU" b="1" dirty="0" smtClean="0">
                <a:latin typeface="Arial Black" panose="020B0A04020102020204" pitchFamily="34" charset="0"/>
              </a:rPr>
              <a:t>. Согласие учредителя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08519" y="6059612"/>
            <a:ext cx="359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8</a:t>
            </a:r>
            <a:r>
              <a:rPr lang="ru-RU" b="1" dirty="0" smtClean="0">
                <a:latin typeface="Arial Black" panose="020B0A04020102020204" pitchFamily="34" charset="0"/>
              </a:rPr>
              <a:t>. Описание проекта</a:t>
            </a:r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2108865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932530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22214"/>
            <a:ext cx="12192000" cy="38255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17741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535154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96338"/>
            <a:ext cx="12192000" cy="3825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 hidden="1">
            <a:extLst>
              <a:ext uri="{FF2B5EF4-FFF2-40B4-BE49-F238E27FC236}">
                <a16:creationId xmlns:a16="http://schemas.microsoft.com/office/drawing/2014/main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ru-RU" dirty="0" smtClean="0"/>
              <a:t>Слайд 3 с анализом проекта</a:t>
            </a:r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599576" y="522898"/>
            <a:ext cx="159242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Перечень документов для экспертизы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160075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9388016" y="2098278"/>
            <a:ext cx="2039623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ГАПОУ «Волгоградский медицинский колледж»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3" y="1118937"/>
            <a:ext cx="3417979" cy="4768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60" y="1130968"/>
            <a:ext cx="3424982" cy="47566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12" y="1130968"/>
            <a:ext cx="3402230" cy="4755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31484" y="6074022"/>
            <a:ext cx="322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9</a:t>
            </a:r>
            <a:r>
              <a:rPr lang="ru-RU" b="1" dirty="0" smtClean="0">
                <a:latin typeface="Arial Black" panose="020B0A04020102020204" pitchFamily="34" charset="0"/>
              </a:rPr>
              <a:t>. Гарантийное письмо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15860" y="6074022"/>
            <a:ext cx="343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10. Гарантийное письмо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21316" y="6074022"/>
            <a:ext cx="407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 Black" panose="020B0A04020102020204" pitchFamily="34" charset="0"/>
              </a:rPr>
              <a:t>11. Копия лицензии на осуществление образовательной деятельности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20_TF78455520.potx" id="{6194D418-000E-4B18-8B3F-3A59BEE2D1E7}" vid="{6F7872A1-CC0E-4A91-8B87-352845EDF7F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Обеспечение условий грантовой поддержки среднего медицинского образования в 2019 году на примере Липецкого медицинского колледжа</Template>
  <TotalTime>0</TotalTime>
  <Words>1620</Words>
  <Application>Microsoft Office PowerPoint</Application>
  <PresentationFormat>Широкоэкранный</PresentationFormat>
  <Paragraphs>263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Courier New</vt:lpstr>
      <vt:lpstr>Segoe UI</vt:lpstr>
      <vt:lpstr>Segoe UI Light</vt:lpstr>
      <vt:lpstr>Tahoma</vt:lpstr>
      <vt:lpstr>Times New Roman</vt:lpstr>
      <vt:lpstr>Verdana</vt:lpstr>
      <vt:lpstr>Тема Office</vt:lpstr>
      <vt:lpstr>Обеспечение условий грантовой поддержки среднего медицинского образования  в 2019 году на примере  Липецкого медицинского колледжа 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3 с анализом проекта</vt:lpstr>
      <vt:lpstr>Слайд 8 с анализом проекта</vt:lpstr>
      <vt:lpstr>Слайд 8 с анализом проекта</vt:lpstr>
      <vt:lpstr>Слайд 8 с анализом проекта</vt:lpstr>
      <vt:lpstr>Слайд 8 с анализом проекта</vt:lpstr>
      <vt:lpstr>Слайд 8 с анализом проекта</vt:lpstr>
      <vt:lpstr>Слайд 8 с анализом проекта</vt:lpstr>
      <vt:lpstr>Слайд 8 с анализом проекта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2019-05-23T07:06:47Z</dcterms:created>
  <dcterms:modified xsi:type="dcterms:W3CDTF">2019-05-29T08:29:02Z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2018-11-21T00:44:46.2256006Z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