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64" r:id="rId4"/>
    <p:sldId id="265" r:id="rId5"/>
    <p:sldId id="279" r:id="rId6"/>
    <p:sldId id="280" r:id="rId7"/>
    <p:sldId id="266" r:id="rId8"/>
    <p:sldId id="267" r:id="rId9"/>
    <p:sldId id="269" r:id="rId10"/>
    <p:sldId id="270" r:id="rId11"/>
    <p:sldId id="287" r:id="rId12"/>
    <p:sldId id="271" r:id="rId13"/>
    <p:sldId id="273" r:id="rId14"/>
    <p:sldId id="281" r:id="rId15"/>
    <p:sldId id="282" r:id="rId16"/>
    <p:sldId id="283" r:id="rId17"/>
    <p:sldId id="284" r:id="rId18"/>
    <p:sldId id="285" r:id="rId19"/>
    <p:sldId id="286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5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8802F-1DE8-4EFC-B388-2907400328FB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7F1DC-3F5F-4FD0-8439-E98979D29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F1DC-3F5F-4FD0-8439-E98979D293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3B63A4-DEF5-4DAE-A18F-DDC4329E1F1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1D3D3E-1418-4FF3-AE92-7A24D85257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042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Aharoni" pitchFamily="2" charset="-79"/>
              </a:rPr>
              <a:t>ГОСУДАРСТВЕННОЕ АВТОНОМНОЕ УЧРЕЖДЕНИЕ ЗДРАВООХРАНЕНИЯ НИЖЕГОРОДСКОЙ ОБЛАСТИ</a:t>
            </a:r>
            <a:br>
              <a:rPr lang="ru-RU" sz="2800" dirty="0" smtClean="0">
                <a:cs typeface="Aharoni" pitchFamily="2" charset="-79"/>
              </a:rPr>
            </a:br>
            <a:r>
              <a:rPr lang="ru-RU" sz="2800" dirty="0" smtClean="0">
                <a:cs typeface="Aharoni" pitchFamily="2" charset="-79"/>
              </a:rPr>
              <a:t>«ОБЛАСТНАЯ </a:t>
            </a:r>
            <a:r>
              <a:rPr lang="ru-RU" sz="2800" dirty="0" smtClean="0">
                <a:cs typeface="Aharoni" pitchFamily="2" charset="-79"/>
              </a:rPr>
              <a:t>СТОМАТОЛОГИЧЕСКАЯ </a:t>
            </a:r>
            <a:r>
              <a:rPr lang="ru-RU" sz="2800" dirty="0" smtClean="0">
                <a:cs typeface="Aharoni" pitchFamily="2" charset="-79"/>
              </a:rPr>
              <a:t>ПОЛИКЛИНИКА»</a:t>
            </a:r>
            <a:endParaRPr lang="ru-RU" sz="28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Особенности организации сестринского процесса при оперативных вмешательствах в хирургическом кабинете  ГАУЗ НО «ОСП»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3981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амбулаторного приема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смежных помещения: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3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4572000" cy="3429000"/>
          </a:xfrm>
          <a:prstGeom prst="rect">
            <a:avLst/>
          </a:prstGeom>
        </p:spPr>
      </p:pic>
      <p:pic>
        <p:nvPicPr>
          <p:cNvPr id="7" name="Рисунок 6" descr="IMG_3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051566"/>
            <a:ext cx="4680520" cy="3510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первой помощи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398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сновании Стандарта оснащения отделений (кабинетов) стоматологического профиля для оказания первой помощи при неотложных состояниях (обморок, коллапс, гипертонический криз, анафилактический шок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«Аптечки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Разработан алгоритм оказания первой помощи.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кабинете имеется «Аптечка аварийных ситуаций». При возникновении аварийной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проводится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на ВИЧ-инфекцию, гепатит С, гепатит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проведения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постконтакной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профилактики заражения ВИЧ в наличии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антиретровирусные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Операционная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состоит из двух кабинетов: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920" y="1959496"/>
            <a:ext cx="601216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рук хирурга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 descr="IMG_3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668344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рук хирургов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558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Руки медицинского персонала – один из основных факторов распространения ВБИ.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Обеззараживание рук медицинского персонала является важнейшим мероприятием в системе профилактики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и пациентов.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Обработка рук медицинского персонала обеспечивает удаление грязи, уничтожение транзиторной микрофлоры и снижение количества резидентной микрофлоры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зависимости от выполняемой медицинской манипуляции и требуемого уровня снижения микробной контаминации кожи рук медицинский персонал осуществляет гигиеническую обработку рук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хирургическую.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рук хирургов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398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эффективного мытья и обеззараживания рук в хирургическом кабинете соблюдаются следующие условия: коротко подстриженные ногти, отсутствие лака на ногтях, отсутствие искусственных ногтей, отсутствие на руках ювелирных украшений, часов, браслетов и пр.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хирургическом кабинете и операционной установлены бесконтактные дозаторы для антисептического мыла и кожного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высушивания рук применяют бумажные салфетки однократного использования, при обработке рук хирургов – только стерильные марлевые салфетки.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работы используют стерильные перчатки на каждого пациента.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ИМН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3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3764789" cy="2823592"/>
          </a:xfrm>
        </p:spPr>
      </p:pic>
      <p:sp>
        <p:nvSpPr>
          <p:cNvPr id="10" name="TextBox 9"/>
          <p:cNvSpPr txBox="1"/>
          <p:nvPr/>
        </p:nvSpPr>
        <p:spPr>
          <a:xfrm>
            <a:off x="4499992" y="1628800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санитарным правилам все инструменты подвергаются трех этапной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обработке: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ПСО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Дезинфекцию инструментов проводим не только ручным, но и механизированным способом, в УЗ ваннах.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Комплектация наборов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752528" cy="3564396"/>
          </a:xfrm>
        </p:spPr>
      </p:pic>
      <p:pic>
        <p:nvPicPr>
          <p:cNvPr id="5" name="Рисунок 4" descr="IMG_3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852936"/>
            <a:ext cx="5052053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наконечников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9544"/>
            <a:ext cx="8229600" cy="46237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Полноценный уход за наконечниками включает в себя следующие этапы: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после 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Смазка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0653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Обработка стоматологических наконечников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1552"/>
            <a:ext cx="8229600" cy="4623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Проводится после каждого пациента: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наконечника промывают водой;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Прочищают с помощью специальных приспособлений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мандрен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Продувают воздухом;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Наконечник снимают и тщательно протирают его поверхность до удаления видимых загрязнений тканевыми салфетками, смоченными питьевой водой;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Обрабатывают дезинфицирующими средствами;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стерилизуют в паровом стерилизаторе.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 здравоохранения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области  «Областная стоматологическая поликлиника»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328592" cy="3678185"/>
          </a:xfrm>
        </p:spPr>
      </p:pic>
      <p:sp>
        <p:nvSpPr>
          <p:cNvPr id="6" name="TextBox 5"/>
          <p:cNvSpPr txBox="1"/>
          <p:nvPr/>
        </p:nvSpPr>
        <p:spPr>
          <a:xfrm>
            <a:off x="4932040" y="19168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проведения уборок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9544"/>
            <a:ext cx="8229600" cy="4695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имеется раздельный инвентарь для генеральных и текущих уборок, который храниться в специально выделенном подсобном помещении.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инвентарь промаркирован. Для маркировки инвентаря применено цветовое кодирование. Инвентарь для текущей дезинфекции промаркирован синим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генеральной уборки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красным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текущей дезинфекции используются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Дезибоксы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одноразовые салфетки.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Генеральная уборка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7536"/>
            <a:ext cx="8229600" cy="462379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в кабинете приема проводится один раз в семь дней, в операционной генеральные уборки проводятся накануне операций.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используются дезинфицирующие средства с моющим эффектом.  В связи с большим количеством аэрозолей и высоким уровнем контаминации поверхностей в помещениях стоматологических кабинетов, что связано с характером лечебного процесса, генеральная уборка проводится методом «двух ведер». Каждая уборка фиксируется в соответствующем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ea typeface="GungsuhChe" pitchFamily="49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ГАУЗ НО «ОСП»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Областная стоматологическая поликлиника находится на улице Большая Покровская дом 23. История развития поликлиники началась с 1923 года. Стоматологическая помощь оказывалась населению Нижегородской области.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2013 году произошла реорганизация стоматологической службы Нижнего Новгорода и Кстово. Стоматологические поликлиники были объединены в одно учреждение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ГАУЗ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котором насчитывается 12 филиалов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ГАУЗ НО «ОСП»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352" y="1412776"/>
            <a:ext cx="8579296" cy="521744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Областная стоматологическая поликлиника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объединяет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700 квалифицированных специалистов с опытом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работы, постоянно повышающих свою квалификацию.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Областная стоматологическая поликлиника оказывает квалифицированную стоматологическую помощь взрослому и детскому населению г. Нижнего Новгорода,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Кстово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районов области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является консультативным центром.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Областная стоматологическая поликлиника является клинической  базой для прохождения практики студентов медицинского университета, колледжа, центра повышения квалификации.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13" y="83671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ГАУЗ НО «ОСП»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798" y="1772816"/>
            <a:ext cx="8229600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объединении работают  245 медицинских сестер. Все медицинские сестры имеют сертификат специалиста. 153 медицинских сестры имеют высшую квалификационную категорию, 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квалификационную категорию, 9 медицинских сестер имеют вторую квалификационную категорию.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хирургических кабинетах филиалов ГАУЗ НО «ОСП» работают 39 медицинских сестер, все имеют высшую квалификационную категорию, большой опыт 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ГАУЗ НО «ОСП»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13520"/>
            <a:ext cx="8579296" cy="50558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Большое внимание в объединении уделяется профессиональному росту медицинских сестер. Каждые 5 лет все медицинские сестры проходят усовершенствование на базе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ЦПКПП СЗ.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существующим СанПиН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медицинские сестры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 по программе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Дезинфектология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базе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Советом Сестер объединения проводятся ежеквартальные конференции на актуальные темы: «Особенности санитарно-эпидемиологического режима в стоматологии», «Оказание первой помощи при неотложных состояниях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ОСП - поликлиника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Имеет в своем составе: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Терапевтическое отделение: лечебные кабинеты, кабинет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пародонтолога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хирургические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кабинеты, операционную;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Ортопедическое отделение: кабинеты врачебного приема,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зуботехническую лабораторию, литейную;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кабинеты: рентгенологический кабинет,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стерилизационную.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215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Хирургический кабинет - ОСП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Большая Покровская 23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683" y="2204864"/>
            <a:ext cx="8229600" cy="43204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Хирургический кабинет осуществляет прием пациентов в две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смены с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7.30 до 20.30.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ведут специалисты высшей категории с большим опытом работы.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штате 3 хирурга стоматолога – 3 медицинских сестры.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оснащен современным оборудованием ведущих фирм производителей стоматологической техники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906" y="6206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Услуги хирургического кабинета: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38912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Удаление зубов, сложное удаление;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Вскрытие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подслизистого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поднадкостничного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очага воспаления;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Резекция верхушки корня;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гемисекция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ампутация корня зуба без выкраивания и с выкраиванием слизисто –надкостного лоскута; пластика уздечки;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истэктомия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удаление эпулиса;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Удаление доброкачественных образований слизистой и костной ткани,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шинирование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переломах;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Имплантация и костнопластические операции; синус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лифтинг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(открытый и закрытый), костная пластика альвеолярного отростка.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870</TotalTime>
  <Words>996</Words>
  <Application>Microsoft Office PowerPoint</Application>
  <PresentationFormat>Экран (4:3)</PresentationFormat>
  <Paragraphs>94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Aharoni</vt:lpstr>
      <vt:lpstr>Arial</vt:lpstr>
      <vt:lpstr>Calibri</vt:lpstr>
      <vt:lpstr>Constantia</vt:lpstr>
      <vt:lpstr>GungsuhChe</vt:lpstr>
      <vt:lpstr>Times New Roman</vt:lpstr>
      <vt:lpstr>Wingdings 2</vt:lpstr>
      <vt:lpstr>Поток</vt:lpstr>
      <vt:lpstr>ГОСУДАРСТВЕННОЕ АВТОНОМНОЕ УЧРЕЖДЕНИЕ ЗДРАВООХРАНЕНИЯ НИЖЕГОРОДСКОЙ ОБЛАСТИ «ОБЛАСТНАЯ СТОМАТОЛОГИЧЕСКАЯ ПОЛИКЛИНИКА»</vt:lpstr>
      <vt:lpstr>Государственное автономное учреждение  здравоохранения Нижегородской области  «Областная стоматологическая поликлиника»</vt:lpstr>
      <vt:lpstr>ГАУЗ НО «ОСП»</vt:lpstr>
      <vt:lpstr>ГАУЗ НО «ОСП»</vt:lpstr>
      <vt:lpstr>ГАУЗ НО «ОСП»</vt:lpstr>
      <vt:lpstr>ГАУЗ НО «ОСП»</vt:lpstr>
      <vt:lpstr>ОСП - поликлиника</vt:lpstr>
      <vt:lpstr>Хирургический кабинет - ОСП Большая Покровская 23</vt:lpstr>
      <vt:lpstr>Услуги хирургического кабинета:</vt:lpstr>
      <vt:lpstr>Организация работы</vt:lpstr>
      <vt:lpstr>Оказание первой помощи</vt:lpstr>
      <vt:lpstr>Операционная</vt:lpstr>
      <vt:lpstr>Обработка рук хирурга</vt:lpstr>
      <vt:lpstr>Обработка рук хирургов</vt:lpstr>
      <vt:lpstr>Обработка рук хирургов</vt:lpstr>
      <vt:lpstr>Обработка ИМН</vt:lpstr>
      <vt:lpstr>Комплектация наборов</vt:lpstr>
      <vt:lpstr>Обработка наконечников</vt:lpstr>
      <vt:lpstr>Обработка стоматологических наконечников</vt:lpstr>
      <vt:lpstr>Особенности проведения уборок</vt:lpstr>
      <vt:lpstr>Генеральная уборка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ЗДРАВООХРАНЕНИЯ НИЖЕГОРОДСКОЙ ОБЛАСТИ ОБЛАСТНАЯ СТОМАТОЛОГИЧЕСКАЯ ПЛИКЛИНИКА</dc:title>
  <dc:creator>Матвеева-НА</dc:creator>
  <cp:lastModifiedBy>elena</cp:lastModifiedBy>
  <cp:revision>77</cp:revision>
  <dcterms:created xsi:type="dcterms:W3CDTF">2017-12-07T09:26:51Z</dcterms:created>
  <dcterms:modified xsi:type="dcterms:W3CDTF">2018-09-14T17:26:58Z</dcterms:modified>
</cp:coreProperties>
</file>