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BEBA-ED78-4CFA-B278-526610FA388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FAC-D3E3-4FD9-9B8D-E397AA379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BEBA-ED78-4CFA-B278-526610FA388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FAC-D3E3-4FD9-9B8D-E397AA379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BEBA-ED78-4CFA-B278-526610FA388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FAC-D3E3-4FD9-9B8D-E397AA379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BEBA-ED78-4CFA-B278-526610FA388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FAC-D3E3-4FD9-9B8D-E397AA379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BEBA-ED78-4CFA-B278-526610FA388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FAC-D3E3-4FD9-9B8D-E397AA379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BEBA-ED78-4CFA-B278-526610FA388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FAC-D3E3-4FD9-9B8D-E397AA379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BEBA-ED78-4CFA-B278-526610FA388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FAC-D3E3-4FD9-9B8D-E397AA379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BEBA-ED78-4CFA-B278-526610FA388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FAC-D3E3-4FD9-9B8D-E397AA379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BEBA-ED78-4CFA-B278-526610FA388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FAC-D3E3-4FD9-9B8D-E397AA379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BEBA-ED78-4CFA-B278-526610FA388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FAC-D3E3-4FD9-9B8D-E397AA379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BEBA-ED78-4CFA-B278-526610FA388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1FAC-D3E3-4FD9-9B8D-E397AA379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3BEBA-ED78-4CFA-B278-526610FA388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1FAC-D3E3-4FD9-9B8D-E397AA3795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Забор крови из вены при помощи вакуумных систем.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00915_123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6929485" cy="519749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915_123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000108"/>
            <a:ext cx="7143799" cy="512605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00915_123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000108"/>
            <a:ext cx="6715171" cy="512605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915_123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6786609" cy="512605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00915_1235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142984"/>
            <a:ext cx="6786609" cy="498317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Расходные материалы, используемые для забора крови</a:t>
            </a:r>
          </a:p>
        </p:txBody>
      </p:sp>
      <p:pic>
        <p:nvPicPr>
          <p:cNvPr id="4" name="Содержимое 3" descr="IMG_20200915_122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915_122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071546"/>
            <a:ext cx="6572295" cy="505125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915_1229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000109"/>
            <a:ext cx="6034617" cy="450059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915_123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3" y="928670"/>
            <a:ext cx="7143800" cy="519749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915_123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1" y="1000108"/>
            <a:ext cx="7143800" cy="512605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Техника взятия крови при помощи вакуумных пробирок</a:t>
            </a:r>
          </a:p>
        </p:txBody>
      </p:sp>
      <p:pic>
        <p:nvPicPr>
          <p:cNvPr id="6" name="Содержимое 5" descr="IMG_20200915_123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915_1234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9" y="1000108"/>
            <a:ext cx="6429420" cy="512605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00915_123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5" y="1000108"/>
            <a:ext cx="6715172" cy="512605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Забор крови из вены при помощи вакуумных систем.</vt:lpstr>
      <vt:lpstr>Расходные материалы, используемые для забора крови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взятия крови при помощи вакуумных пробирок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Забор крови из вены при помощи вакуумных систем.</dc:title>
  <dc:creator>User</dc:creator>
  <cp:lastModifiedBy>Елена Вагина</cp:lastModifiedBy>
  <cp:revision>3</cp:revision>
  <dcterms:created xsi:type="dcterms:W3CDTF">2020-09-15T09:52:42Z</dcterms:created>
  <dcterms:modified xsi:type="dcterms:W3CDTF">2020-09-22T16:17:44Z</dcterms:modified>
</cp:coreProperties>
</file>